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8"/>
  </p:handoutMasterIdLst>
  <p:sldIdLst>
    <p:sldId id="267" r:id="rId2"/>
    <p:sldId id="269" r:id="rId3"/>
    <p:sldId id="264" r:id="rId4"/>
    <p:sldId id="265" r:id="rId5"/>
    <p:sldId id="266" r:id="rId6"/>
    <p:sldId id="26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88"/>
    <p:restoredTop sz="94643"/>
  </p:normalViewPr>
  <p:slideViewPr>
    <p:cSldViewPr snapToGrid="0" snapToObjects="1">
      <p:cViewPr varScale="1">
        <p:scale>
          <a:sx n="114" d="100"/>
          <a:sy n="114" d="100"/>
        </p:scale>
        <p:origin x="2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F15E0-5507-124B-88BB-5ED93FF888F0}" type="datetimeFigureOut">
              <a:rPr lang="fr-FR" smtClean="0"/>
              <a:t>09/09/2024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43C8A-0849-AF49-8983-920F905F72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5228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B733-0E2B-4443-A957-21CB1151E204}" type="datetimeFigureOut">
              <a:rPr lang="fr-FR" smtClean="0"/>
              <a:t>09/09/2024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85A7-A59A-0446-B253-3085A0B587E5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B733-0E2B-4443-A957-21CB1151E204}" type="datetimeFigureOut">
              <a:rPr lang="fr-FR" smtClean="0"/>
              <a:t>09/09/2024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85A7-A59A-0446-B253-3085A0B587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B733-0E2B-4443-A957-21CB1151E204}" type="datetimeFigureOut">
              <a:rPr lang="fr-FR" smtClean="0"/>
              <a:t>09/09/2024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85A7-A59A-0446-B253-3085A0B587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B733-0E2B-4443-A957-21CB1151E204}" type="datetimeFigureOut">
              <a:rPr lang="fr-FR" smtClean="0"/>
              <a:t>09/09/2024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85A7-A59A-0446-B253-3085A0B587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B733-0E2B-4443-A957-21CB1151E204}" type="datetimeFigureOut">
              <a:rPr lang="fr-FR" smtClean="0"/>
              <a:t>09/09/2024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85A7-A59A-0446-B253-3085A0B587E5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B733-0E2B-4443-A957-21CB1151E204}" type="datetimeFigureOut">
              <a:rPr lang="fr-FR" smtClean="0"/>
              <a:t>09/09/2024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85A7-A59A-0446-B253-3085A0B587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B733-0E2B-4443-A957-21CB1151E204}" type="datetimeFigureOut">
              <a:rPr lang="fr-FR" smtClean="0"/>
              <a:t>09/09/2024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85A7-A59A-0446-B253-3085A0B587E5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B733-0E2B-4443-A957-21CB1151E204}" type="datetimeFigureOut">
              <a:rPr lang="fr-FR" smtClean="0"/>
              <a:t>09/09/2024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85A7-A59A-0446-B253-3085A0B587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B733-0E2B-4443-A957-21CB1151E204}" type="datetimeFigureOut">
              <a:rPr lang="fr-FR" smtClean="0"/>
              <a:t>09/09/2024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85A7-A59A-0446-B253-3085A0B587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0B733-0E2B-4443-A957-21CB1151E204}" type="datetimeFigureOut">
              <a:rPr lang="fr-FR" smtClean="0"/>
              <a:t>09/09/2024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85A7-A59A-0446-B253-3085A0B587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A40B733-0E2B-4443-A957-21CB1151E204}" type="datetimeFigureOut">
              <a:rPr lang="fr-FR" smtClean="0"/>
              <a:t>09/09/2024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85A7-A59A-0446-B253-3085A0B587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A40B733-0E2B-4443-A957-21CB1151E204}" type="datetimeFigureOut">
              <a:rPr lang="fr-FR" smtClean="0"/>
              <a:t>09/09/2024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5E485A7-A59A-0446-B253-3085A0B587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0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0200" y="788894"/>
            <a:ext cx="8991600" cy="3243770"/>
          </a:xfrm>
        </p:spPr>
        <p:txBody>
          <a:bodyPr>
            <a:normAutofit/>
          </a:bodyPr>
          <a:lstStyle/>
          <a:p>
            <a:br>
              <a:rPr lang="fr-FR" dirty="0"/>
            </a:br>
            <a:r>
              <a:rPr lang="fr-FR" sz="3600" dirty="0" err="1">
                <a:latin typeface="Verdana" charset="0"/>
                <a:ea typeface="Verdana" charset="0"/>
                <a:cs typeface="Verdana" charset="0"/>
              </a:rPr>
              <a:t>Some</a:t>
            </a:r>
            <a:r>
              <a:rPr lang="fr-FR" sz="36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3600" dirty="0" err="1">
                <a:latin typeface="Verdana" charset="0"/>
                <a:ea typeface="Verdana" charset="0"/>
                <a:cs typeface="Verdana" charset="0"/>
              </a:rPr>
              <a:t>tips</a:t>
            </a:r>
            <a:r>
              <a:rPr lang="fr-FR" sz="3600" dirty="0">
                <a:latin typeface="Verdana" charset="0"/>
                <a:ea typeface="Verdana" charset="0"/>
                <a:cs typeface="Verdana" charset="0"/>
              </a:rPr>
              <a:t> for an efficient </a:t>
            </a:r>
            <a:r>
              <a:rPr lang="fr-FR" sz="3600" dirty="0" err="1">
                <a:latin typeface="Verdana" charset="0"/>
                <a:ea typeface="Verdana" charset="0"/>
                <a:cs typeface="Verdana" charset="0"/>
              </a:rPr>
              <a:t>presentation</a:t>
            </a:r>
            <a:br>
              <a:rPr lang="fr-FR" sz="3600" dirty="0">
                <a:latin typeface="Verdana" charset="0"/>
                <a:ea typeface="Verdana" charset="0"/>
                <a:cs typeface="Verdana" charset="0"/>
              </a:rPr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Verdana" charset="0"/>
                <a:ea typeface="Verdana" charset="0"/>
                <a:cs typeface="Verdana" charset="0"/>
              </a:rPr>
              <a:t>Licence 3 Institut Villebon Georges Charpak</a:t>
            </a:r>
          </a:p>
          <a:p>
            <a:r>
              <a:rPr lang="fr-FR" dirty="0">
                <a:latin typeface="Verdana" charset="0"/>
                <a:ea typeface="Verdana" charset="0"/>
                <a:cs typeface="Verdana" charset="0"/>
              </a:rPr>
              <a:t>Lydia Merle </a:t>
            </a:r>
          </a:p>
        </p:txBody>
      </p:sp>
    </p:spTree>
    <p:extLst>
      <p:ext uri="{BB962C8B-B14F-4D97-AF65-F5344CB8AC3E}">
        <p14:creationId xmlns:p14="http://schemas.microsoft.com/office/powerpoint/2010/main" val="1053702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94070" y="490559"/>
            <a:ext cx="7729728" cy="1188720"/>
          </a:xfrm>
        </p:spPr>
        <p:txBody>
          <a:bodyPr/>
          <a:lstStyle/>
          <a:p>
            <a:r>
              <a:rPr lang="fr-FR" dirty="0"/>
              <a:t>BEFORE YOU START: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1200" y="2313709"/>
            <a:ext cx="9906000" cy="3917757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fr-FR" sz="2400" u="sng" dirty="0" err="1">
                <a:latin typeface="Verdana" charset="0"/>
                <a:ea typeface="Verdana" charset="0"/>
                <a:cs typeface="Verdana" charset="0"/>
              </a:rPr>
              <a:t>Ask</a:t>
            </a:r>
            <a:r>
              <a:rPr lang="fr-FR" sz="2400" u="sng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u="sng" dirty="0" err="1">
                <a:latin typeface="Verdana" charset="0"/>
                <a:ea typeface="Verdana" charset="0"/>
                <a:cs typeface="Verdana" charset="0"/>
              </a:rPr>
              <a:t>yourself</a:t>
            </a:r>
            <a:r>
              <a:rPr lang="fr-FR" sz="2400" u="sng" dirty="0">
                <a:latin typeface="Verdana" charset="0"/>
                <a:ea typeface="Verdana" charset="0"/>
                <a:cs typeface="Verdana" charset="0"/>
              </a:rPr>
              <a:t> the </a:t>
            </a:r>
            <a:r>
              <a:rPr lang="fr-FR" sz="2400" u="sng" dirty="0" err="1">
                <a:latin typeface="Verdana" charset="0"/>
                <a:ea typeface="Verdana" charset="0"/>
                <a:cs typeface="Verdana" charset="0"/>
              </a:rPr>
              <a:t>following</a:t>
            </a:r>
            <a:r>
              <a:rPr lang="fr-FR" sz="2400" u="sng" dirty="0">
                <a:latin typeface="Verdana" charset="0"/>
                <a:ea typeface="Verdana" charset="0"/>
                <a:cs typeface="Verdana" charset="0"/>
              </a:rPr>
              <a:t> questions:</a:t>
            </a:r>
          </a:p>
          <a:p>
            <a:pPr>
              <a:buFont typeface="Wingdings" charset="2"/>
              <a:buChar char="Ø"/>
            </a:pP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Why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is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it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interesting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 to </a:t>
            </a: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make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this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presentation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? (causes)</a:t>
            </a:r>
          </a:p>
          <a:p>
            <a:pPr>
              <a:buFont typeface="Wingdings" charset="2"/>
              <a:buChar char="Ø"/>
            </a:pPr>
            <a:endParaRPr lang="fr-FR" sz="2400" i="1" dirty="0">
              <a:latin typeface="Verdana" charset="0"/>
              <a:ea typeface="Verdana" charset="0"/>
              <a:cs typeface="Verdana" charset="0"/>
            </a:endParaRPr>
          </a:p>
          <a:p>
            <a:pPr>
              <a:buFont typeface="Wingdings" charset="2"/>
              <a:buChar char="Ø"/>
            </a:pP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What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is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this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presentation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 for? (objectives, </a:t>
            </a: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what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 do I </a:t>
            </a: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want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 people to </a:t>
            </a: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remember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?)</a:t>
            </a:r>
          </a:p>
          <a:p>
            <a:pPr>
              <a:buFont typeface="Wingdings" charset="2"/>
              <a:buChar char="Ø"/>
            </a:pPr>
            <a:endParaRPr lang="fr-FR" sz="2400" dirty="0">
              <a:latin typeface="Verdana" charset="0"/>
              <a:ea typeface="Verdana" charset="0"/>
              <a:cs typeface="Verdana" charset="0"/>
            </a:endParaRPr>
          </a:p>
          <a:p>
            <a:pPr>
              <a:buFont typeface="Arial" charset="0"/>
              <a:buChar char="•"/>
            </a:pP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You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need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to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bring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something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NEW,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don’t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just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repeat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what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everybody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already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knows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.</a:t>
            </a:r>
          </a:p>
          <a:p>
            <a:pPr marL="0" indent="0">
              <a:buNone/>
            </a:pPr>
            <a:endParaRPr lang="fr-FR" sz="2400" dirty="0">
              <a:latin typeface="Verdana" charset="0"/>
              <a:ea typeface="Verdana" charset="0"/>
              <a:cs typeface="Verdana" charset="0"/>
            </a:endParaRPr>
          </a:p>
          <a:p>
            <a:pPr>
              <a:buFont typeface="Arial" charset="0"/>
              <a:buChar char="•"/>
            </a:pP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Make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sure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what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you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say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is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accurate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. Check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your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facts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and sources.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490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7510"/>
          </a:xfrm>
        </p:spPr>
        <p:txBody>
          <a:bodyPr>
            <a:noAutofit/>
          </a:bodyPr>
          <a:lstStyle/>
          <a:p>
            <a:br>
              <a:rPr lang="fr-FR" sz="3600" dirty="0">
                <a:latin typeface="Verdana" charset="0"/>
                <a:ea typeface="Verdana" charset="0"/>
                <a:cs typeface="Verdana" charset="0"/>
              </a:rPr>
            </a:br>
            <a:r>
              <a:rPr lang="fr-FR" sz="3600" dirty="0" err="1">
                <a:latin typeface="Verdana" charset="0"/>
                <a:ea typeface="Verdana" charset="0"/>
                <a:cs typeface="Verdana" charset="0"/>
              </a:rPr>
              <a:t>Some</a:t>
            </a:r>
            <a:r>
              <a:rPr lang="fr-FR" sz="36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3600" dirty="0" err="1">
                <a:latin typeface="Verdana" charset="0"/>
                <a:ea typeface="Verdana" charset="0"/>
                <a:cs typeface="Verdana" charset="0"/>
              </a:rPr>
              <a:t>tips</a:t>
            </a:r>
            <a:r>
              <a:rPr lang="fr-FR" sz="3600" dirty="0">
                <a:latin typeface="Verdana" charset="0"/>
                <a:ea typeface="Verdana" charset="0"/>
                <a:cs typeface="Verdana" charset="0"/>
              </a:rPr>
              <a:t> for an efficient </a:t>
            </a:r>
            <a:r>
              <a:rPr lang="fr-FR" sz="3600" dirty="0" err="1">
                <a:latin typeface="Verdana" charset="0"/>
                <a:ea typeface="Verdana" charset="0"/>
                <a:cs typeface="Verdana" charset="0"/>
              </a:rPr>
              <a:t>presentation</a:t>
            </a:r>
            <a:r>
              <a:rPr lang="fr-FR" sz="3600" dirty="0">
                <a:latin typeface="Verdana" charset="0"/>
                <a:ea typeface="Verdana" charset="0"/>
                <a:cs typeface="Verdana" charset="0"/>
              </a:rPr>
              <a:t> (1/3)</a:t>
            </a:r>
            <a:br>
              <a:rPr lang="fr-FR" sz="3600" dirty="0">
                <a:latin typeface="Verdana" charset="0"/>
                <a:ea typeface="Verdana" charset="0"/>
                <a:cs typeface="Verdana" charset="0"/>
              </a:rPr>
            </a:br>
            <a:endParaRPr lang="fr-FR" sz="36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15067"/>
            <a:ext cx="10515600" cy="4161895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Structure your 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presentation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+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ask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questions (more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dynamic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):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	« 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Why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am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I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making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this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presentation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? »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	« First, </a:t>
            </a:r>
            <a:r>
              <a:rPr lang="is-IS" sz="2400" dirty="0">
                <a:latin typeface="Verdana" charset="0"/>
                <a:ea typeface="Verdana" charset="0"/>
                <a:cs typeface="Verdana" charset="0"/>
              </a:rPr>
              <a:t>…..................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..? »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	« 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Then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is-IS" sz="2400" dirty="0">
                <a:latin typeface="Verdana" charset="0"/>
                <a:ea typeface="Verdana" charset="0"/>
                <a:cs typeface="Verdana" charset="0"/>
              </a:rPr>
              <a:t>….....................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.? » 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	« </a:t>
            </a:r>
            <a:r>
              <a:rPr lang="fr-FR" sz="2400" u="sng" dirty="0">
                <a:latin typeface="Verdana" charset="0"/>
                <a:ea typeface="Verdana" charset="0"/>
                <a:cs typeface="Verdana" charset="0"/>
              </a:rPr>
              <a:t>To </a:t>
            </a:r>
            <a:r>
              <a:rPr lang="fr-FR" sz="2400" u="sng" dirty="0" err="1">
                <a:latin typeface="Verdana" charset="0"/>
                <a:ea typeface="Verdana" charset="0"/>
                <a:cs typeface="Verdana" charset="0"/>
              </a:rPr>
              <a:t>conclude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, ...................... 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Thank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you for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listening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(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smile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)»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Make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it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clear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that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it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i="1" dirty="0" err="1">
                <a:latin typeface="Verdana" charset="0"/>
                <a:ea typeface="Verdana" charset="0"/>
                <a:cs typeface="Verdana" charset="0"/>
              </a:rPr>
              <a:t>is</a:t>
            </a:r>
            <a:r>
              <a:rPr lang="fr-FR" sz="2400" i="1" dirty="0">
                <a:latin typeface="Verdana" charset="0"/>
                <a:ea typeface="Verdana" charset="0"/>
                <a:cs typeface="Verdana" charset="0"/>
              </a:rPr>
              <a:t> the end of your talk</a:t>
            </a:r>
          </a:p>
          <a:p>
            <a:pPr marL="0" indent="0">
              <a:lnSpc>
                <a:spcPct val="150000"/>
              </a:lnSpc>
              <a:buNone/>
            </a:pPr>
            <a:endParaRPr lang="fr-FR" sz="1600" dirty="0">
              <a:latin typeface="Verdana" charset="0"/>
              <a:ea typeface="Verdana" charset="0"/>
              <a:cs typeface="Verdana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4571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0336" y="609092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fr-FR" sz="3600" dirty="0" err="1">
                <a:latin typeface="Verdana" charset="0"/>
                <a:ea typeface="Verdana" charset="0"/>
                <a:cs typeface="Verdana" charset="0"/>
              </a:rPr>
              <a:t>Some</a:t>
            </a:r>
            <a:r>
              <a:rPr lang="fr-FR" sz="36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3600" dirty="0" err="1">
                <a:latin typeface="Verdana" charset="0"/>
                <a:ea typeface="Verdana" charset="0"/>
                <a:cs typeface="Verdana" charset="0"/>
              </a:rPr>
              <a:t>tips</a:t>
            </a:r>
            <a:r>
              <a:rPr lang="fr-FR" sz="3600" dirty="0">
                <a:latin typeface="Verdana" charset="0"/>
                <a:ea typeface="Verdana" charset="0"/>
                <a:cs typeface="Verdana" charset="0"/>
              </a:rPr>
              <a:t> for an efficient </a:t>
            </a:r>
            <a:r>
              <a:rPr lang="fr-FR" sz="3600" dirty="0" err="1">
                <a:latin typeface="Verdana" charset="0"/>
                <a:ea typeface="Verdana" charset="0"/>
                <a:cs typeface="Verdana" charset="0"/>
              </a:rPr>
              <a:t>presentation</a:t>
            </a:r>
            <a:r>
              <a:rPr lang="fr-FR" sz="3600" dirty="0">
                <a:latin typeface="Verdana" charset="0"/>
                <a:ea typeface="Verdana" charset="0"/>
                <a:cs typeface="Verdana" charset="0"/>
              </a:rPr>
              <a:t> (2/3)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7999" y="2638044"/>
            <a:ext cx="10532533" cy="3982889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-Surprise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your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audience and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interact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Exple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: "People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usually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think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that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... but...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Did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you know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that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....?</a:t>
            </a:r>
          </a:p>
          <a:p>
            <a:pPr marL="0" indent="0">
              <a:lnSpc>
                <a:spcPct val="150000"/>
              </a:lnSpc>
              <a:buNone/>
            </a:pPr>
            <a:endParaRPr lang="fr-FR" sz="2400" dirty="0">
              <a:latin typeface="Verdana" charset="0"/>
              <a:ea typeface="Verdana" charset="0"/>
              <a:cs typeface="Verdana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-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Give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concrete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examples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to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illustrate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your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points (For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example</a:t>
            </a:r>
            <a:r>
              <a:rPr lang="is-IS" sz="2400" dirty="0">
                <a:latin typeface="Verdana" charset="0"/>
                <a:ea typeface="Verdana" charset="0"/>
                <a:cs typeface="Verdana" charset="0"/>
              </a:rPr>
              <a:t>…, For instance)</a:t>
            </a:r>
          </a:p>
          <a:p>
            <a:pPr marL="0" indent="0">
              <a:lnSpc>
                <a:spcPct val="150000"/>
              </a:lnSpc>
              <a:buNone/>
            </a:pPr>
            <a:endParaRPr lang="fr-FR" sz="2400" dirty="0">
              <a:latin typeface="Verdana" charset="0"/>
              <a:ea typeface="Verdana" charset="0"/>
              <a:cs typeface="Verdana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-Mention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some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experiments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to support your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presentation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(An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experiment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/A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study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400" dirty="0" err="1">
                <a:latin typeface="Verdana" charset="0"/>
                <a:ea typeface="Verdana" charset="0"/>
                <a:cs typeface="Verdana" charset="0"/>
              </a:rPr>
              <a:t>showed</a:t>
            </a:r>
            <a:r>
              <a:rPr lang="fr-FR" sz="24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is-IS" sz="2400" dirty="0">
                <a:latin typeface="Verdana" charset="0"/>
                <a:ea typeface="Verdana" charset="0"/>
                <a:cs typeface="Verdana" charset="0"/>
              </a:rPr>
              <a:t>…)</a:t>
            </a:r>
            <a:endParaRPr lang="fr-FR" sz="2400" dirty="0">
              <a:latin typeface="Verdana" charset="0"/>
              <a:ea typeface="Verdana" charset="0"/>
              <a:cs typeface="Verdana" charset="0"/>
            </a:endParaRP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71870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 err="1">
                <a:latin typeface="Verdana" charset="0"/>
                <a:ea typeface="Verdana" charset="0"/>
                <a:cs typeface="Verdana" charset="0"/>
              </a:rPr>
              <a:t>Some</a:t>
            </a:r>
            <a:r>
              <a:rPr lang="fr-FR" sz="36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3600" dirty="0" err="1">
                <a:latin typeface="Verdana" charset="0"/>
                <a:ea typeface="Verdana" charset="0"/>
                <a:cs typeface="Verdana" charset="0"/>
              </a:rPr>
              <a:t>tips</a:t>
            </a:r>
            <a:r>
              <a:rPr lang="fr-FR" sz="3600" dirty="0">
                <a:latin typeface="Verdana" charset="0"/>
                <a:ea typeface="Verdana" charset="0"/>
                <a:cs typeface="Verdana" charset="0"/>
              </a:rPr>
              <a:t> for an efficient </a:t>
            </a:r>
            <a:r>
              <a:rPr lang="fr-FR" sz="3600" dirty="0" err="1">
                <a:latin typeface="Verdana" charset="0"/>
                <a:ea typeface="Verdana" charset="0"/>
                <a:cs typeface="Verdana" charset="0"/>
              </a:rPr>
              <a:t>presentation</a:t>
            </a:r>
            <a:r>
              <a:rPr lang="fr-FR" sz="3600" dirty="0">
                <a:latin typeface="Verdana" charset="0"/>
                <a:ea typeface="Verdana" charset="0"/>
                <a:cs typeface="Verdana" charset="0"/>
              </a:rPr>
              <a:t> (3/3)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3599" y="2638044"/>
            <a:ext cx="10244667" cy="3593423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sz="2800" dirty="0">
                <a:latin typeface="Verdana" charset="0"/>
                <a:ea typeface="Verdana" charset="0"/>
                <a:cs typeface="Verdana" charset="0"/>
              </a:rPr>
              <a:t>-Be </a:t>
            </a:r>
            <a:r>
              <a:rPr lang="fr-FR" sz="2800" dirty="0" err="1">
                <a:latin typeface="Verdana" charset="0"/>
                <a:ea typeface="Verdana" charset="0"/>
                <a:cs typeface="Verdana" charset="0"/>
              </a:rPr>
              <a:t>natural</a:t>
            </a:r>
            <a:r>
              <a:rPr lang="fr-FR" sz="2800" dirty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fr-FR" sz="2800" dirty="0" err="1">
                <a:latin typeface="Verdana" charset="0"/>
                <a:ea typeface="Verdana" charset="0"/>
                <a:cs typeface="Verdana" charset="0"/>
              </a:rPr>
              <a:t>don't</a:t>
            </a:r>
            <a:r>
              <a:rPr lang="fr-FR" sz="28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800" dirty="0" err="1">
                <a:latin typeface="Verdana" charset="0"/>
                <a:ea typeface="Verdana" charset="0"/>
                <a:cs typeface="Verdana" charset="0"/>
              </a:rPr>
              <a:t>learn</a:t>
            </a:r>
            <a:r>
              <a:rPr lang="fr-FR" sz="2800" dirty="0">
                <a:latin typeface="Verdana" charset="0"/>
                <a:ea typeface="Verdana" charset="0"/>
                <a:cs typeface="Verdana" charset="0"/>
              </a:rPr>
              <a:t> your </a:t>
            </a:r>
            <a:r>
              <a:rPr lang="fr-FR" sz="2800" dirty="0" err="1">
                <a:latin typeface="Verdana" charset="0"/>
                <a:ea typeface="Verdana" charset="0"/>
                <a:cs typeface="Verdana" charset="0"/>
              </a:rPr>
              <a:t>presentation</a:t>
            </a:r>
            <a:r>
              <a:rPr lang="fr-FR" sz="2800" dirty="0">
                <a:latin typeface="Verdana" charset="0"/>
                <a:ea typeface="Verdana" charset="0"/>
                <a:cs typeface="Verdana" charset="0"/>
              </a:rPr>
              <a:t> by </a:t>
            </a:r>
            <a:r>
              <a:rPr lang="fr-FR" sz="2800" dirty="0" err="1">
                <a:latin typeface="Verdana" charset="0"/>
                <a:ea typeface="Verdana" charset="0"/>
                <a:cs typeface="Verdana" charset="0"/>
              </a:rPr>
              <a:t>heart</a:t>
            </a:r>
            <a:r>
              <a:rPr lang="fr-FR" sz="2800" dirty="0">
                <a:latin typeface="Verdana" charset="0"/>
                <a:ea typeface="Verdana" charset="0"/>
                <a:cs typeface="Verdana" charset="0"/>
              </a:rPr>
              <a:t> or </a:t>
            </a:r>
            <a:r>
              <a:rPr lang="fr-FR" sz="2800" dirty="0" err="1">
                <a:latin typeface="Verdana" charset="0"/>
                <a:ea typeface="Verdana" charset="0"/>
                <a:cs typeface="Verdana" charset="0"/>
              </a:rPr>
              <a:t>read</a:t>
            </a:r>
            <a:r>
              <a:rPr lang="fr-FR" sz="2800" dirty="0">
                <a:latin typeface="Verdana" charset="0"/>
                <a:ea typeface="Verdana" charset="0"/>
                <a:cs typeface="Verdana" charset="0"/>
              </a:rPr>
              <a:t> your notes </a:t>
            </a:r>
            <a:r>
              <a:rPr lang="fr-FR" sz="2800" u="sng" dirty="0">
                <a:latin typeface="Verdana" charset="0"/>
                <a:ea typeface="Verdana" charset="0"/>
                <a:cs typeface="Verdana" charset="0"/>
              </a:rPr>
              <a:t>but</a:t>
            </a:r>
            <a:r>
              <a:rPr lang="fr-FR" sz="28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800" dirty="0" err="1">
                <a:latin typeface="Verdana" charset="0"/>
                <a:ea typeface="Verdana" charset="0"/>
                <a:cs typeface="Verdana" charset="0"/>
              </a:rPr>
              <a:t>rehearse</a:t>
            </a:r>
            <a:r>
              <a:rPr lang="fr-FR" sz="2800" dirty="0">
                <a:latin typeface="Verdana" charset="0"/>
                <a:ea typeface="Verdana" charset="0"/>
                <a:cs typeface="Verdana" charset="0"/>
              </a:rPr>
              <a:t> and check the timing of your talk.</a:t>
            </a:r>
          </a:p>
          <a:p>
            <a:pPr marL="0" indent="0">
              <a:lnSpc>
                <a:spcPct val="150000"/>
              </a:lnSpc>
              <a:buNone/>
            </a:pPr>
            <a:endParaRPr lang="fr-FR" sz="2800" dirty="0">
              <a:latin typeface="Verdana" charset="0"/>
              <a:ea typeface="Verdana" charset="0"/>
              <a:cs typeface="Verdana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r-FR" sz="2800" dirty="0">
                <a:latin typeface="Verdana" charset="0"/>
                <a:ea typeface="Verdana" charset="0"/>
                <a:cs typeface="Verdana" charset="0"/>
              </a:rPr>
              <a:t>-Timing : about 5 minutes (respect the timing </a:t>
            </a:r>
            <a:r>
              <a:rPr lang="fr-FR" sz="2800" dirty="0" err="1">
                <a:latin typeface="Verdana" charset="0"/>
                <a:ea typeface="Verdana" charset="0"/>
                <a:cs typeface="Verdana" charset="0"/>
              </a:rPr>
              <a:t>please</a:t>
            </a:r>
            <a:r>
              <a:rPr lang="fr-FR" sz="2800" dirty="0">
                <a:latin typeface="Verdana" charset="0"/>
                <a:ea typeface="Verdana" charset="0"/>
                <a:cs typeface="Verdana" charset="0"/>
              </a:rPr>
              <a:t>!)</a:t>
            </a:r>
          </a:p>
          <a:p>
            <a:pPr marL="0" indent="0">
              <a:lnSpc>
                <a:spcPct val="150000"/>
              </a:lnSpc>
              <a:buNone/>
            </a:pPr>
            <a:endParaRPr lang="fr-FR" sz="2800" dirty="0">
              <a:latin typeface="Verdana" charset="0"/>
              <a:ea typeface="Verdana" charset="0"/>
              <a:cs typeface="Verdana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r-FR" sz="2800" dirty="0">
                <a:latin typeface="Verdana" charset="0"/>
                <a:ea typeface="Verdana" charset="0"/>
                <a:cs typeface="Verdana" charset="0"/>
              </a:rPr>
              <a:t>-Use « </a:t>
            </a:r>
            <a:r>
              <a:rPr lang="fr-FR" sz="2800" dirty="0" err="1">
                <a:latin typeface="Verdana" charset="0"/>
                <a:ea typeface="Verdana" charset="0"/>
                <a:cs typeface="Verdana" charset="0"/>
              </a:rPr>
              <a:t>I'm</a:t>
            </a:r>
            <a:r>
              <a:rPr lang="fr-FR" sz="28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800" dirty="0" err="1">
                <a:latin typeface="Verdana" charset="0"/>
                <a:ea typeface="Verdana" charset="0"/>
                <a:cs typeface="Verdana" charset="0"/>
              </a:rPr>
              <a:t>going</a:t>
            </a:r>
            <a:r>
              <a:rPr lang="fr-FR" sz="2800" dirty="0">
                <a:latin typeface="Verdana" charset="0"/>
                <a:ea typeface="Verdana" charset="0"/>
                <a:cs typeface="Verdana" charset="0"/>
              </a:rPr>
              <a:t> to » </a:t>
            </a:r>
            <a:r>
              <a:rPr lang="fr-FR" sz="2800" i="1" dirty="0">
                <a:latin typeface="Verdana" charset="0"/>
                <a:ea typeface="Verdana" charset="0"/>
                <a:cs typeface="Verdana" charset="0"/>
              </a:rPr>
              <a:t>NOT</a:t>
            </a:r>
            <a:r>
              <a:rPr lang="fr-FR" sz="2800" dirty="0">
                <a:latin typeface="Verdana" charset="0"/>
                <a:ea typeface="Verdana" charset="0"/>
                <a:cs typeface="Verdana" charset="0"/>
              </a:rPr>
              <a:t>  </a:t>
            </a:r>
            <a:r>
              <a:rPr lang="fr-FR" sz="2800" strike="sngStrike" dirty="0" err="1">
                <a:latin typeface="Verdana" charset="0"/>
                <a:ea typeface="Verdana" charset="0"/>
                <a:cs typeface="Verdana" charset="0"/>
              </a:rPr>
              <a:t>I'm</a:t>
            </a:r>
            <a:r>
              <a:rPr lang="fr-FR" sz="2800" strike="sngStrike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800" strike="sngStrike" dirty="0" err="1">
                <a:latin typeface="Verdana" charset="0"/>
                <a:ea typeface="Verdana" charset="0"/>
                <a:cs typeface="Verdana" charset="0"/>
              </a:rPr>
              <a:t>gonna</a:t>
            </a:r>
            <a:endParaRPr lang="fr-FR" sz="2800" dirty="0">
              <a:latin typeface="Verdana" charset="0"/>
              <a:ea typeface="Verdana" charset="0"/>
              <a:cs typeface="Verdana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757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97000" y="1167544"/>
            <a:ext cx="8991600" cy="1645920"/>
          </a:xfrm>
        </p:spPr>
        <p:txBody>
          <a:bodyPr>
            <a:normAutofit fontScale="90000"/>
          </a:bodyPr>
          <a:lstStyle/>
          <a:p>
            <a:r>
              <a:rPr lang="fr-FR" dirty="0" err="1"/>
              <a:t>We</a:t>
            </a:r>
            <a:r>
              <a:rPr lang="fr-FR" dirty="0"/>
              <a:t> look </a:t>
            </a:r>
            <a:r>
              <a:rPr lang="fr-FR" dirty="0" err="1"/>
              <a:t>forward</a:t>
            </a:r>
            <a:r>
              <a:rPr lang="fr-FR" dirty="0"/>
              <a:t> to </a:t>
            </a:r>
            <a:r>
              <a:rPr lang="fr-FR" dirty="0" err="1"/>
              <a:t>listening</a:t>
            </a:r>
            <a:r>
              <a:rPr lang="fr-FR" dirty="0"/>
              <a:t> to your </a:t>
            </a:r>
            <a:r>
              <a:rPr lang="fr-FR" dirty="0" err="1"/>
              <a:t>presentation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 err="1"/>
              <a:t>very</a:t>
            </a:r>
            <a:r>
              <a:rPr lang="fr-FR" dirty="0"/>
              <a:t> </a:t>
            </a:r>
            <a:r>
              <a:rPr lang="fr-FR" dirty="0" err="1"/>
              <a:t>soon</a:t>
            </a:r>
            <a:r>
              <a:rPr lang="fr-FR" dirty="0"/>
              <a:t>.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09599" y="4352544"/>
            <a:ext cx="10380133" cy="1239894"/>
          </a:xfrm>
        </p:spPr>
        <p:txBody>
          <a:bodyPr>
            <a:noAutofit/>
          </a:bodyPr>
          <a:lstStyle/>
          <a:p>
            <a:r>
              <a:rPr lang="fr-FR" sz="4000" dirty="0"/>
              <a:t>Good Luck and </a:t>
            </a:r>
            <a:r>
              <a:rPr lang="fr-FR" sz="4000" dirty="0" err="1"/>
              <a:t>don’t</a:t>
            </a:r>
            <a:r>
              <a:rPr lang="fr-FR" sz="4000" dirty="0"/>
              <a:t> </a:t>
            </a:r>
            <a:r>
              <a:rPr lang="fr-FR" sz="4000" dirty="0" err="1"/>
              <a:t>forget</a:t>
            </a:r>
            <a:r>
              <a:rPr lang="fr-FR" sz="4000" dirty="0"/>
              <a:t> to </a:t>
            </a:r>
            <a:r>
              <a:rPr lang="fr-FR" sz="4000" dirty="0" err="1"/>
              <a:t>rehearse</a:t>
            </a:r>
            <a:r>
              <a:rPr lang="fr-FR" sz="4000" dirty="0"/>
              <a:t> in </a:t>
            </a:r>
            <a:r>
              <a:rPr lang="fr-FR" sz="4000" dirty="0" err="1"/>
              <a:t>order</a:t>
            </a:r>
            <a:r>
              <a:rPr lang="fr-FR" sz="4000" dirty="0"/>
              <a:t> to </a:t>
            </a:r>
            <a:r>
              <a:rPr lang="fr-FR" sz="4000" dirty="0" err="1"/>
              <a:t>feel</a:t>
            </a:r>
            <a:r>
              <a:rPr lang="fr-FR" sz="4000" dirty="0"/>
              <a:t> more </a:t>
            </a:r>
            <a:r>
              <a:rPr lang="fr-FR" sz="4000" dirty="0" err="1"/>
              <a:t>comfortable</a:t>
            </a:r>
            <a:r>
              <a:rPr lang="fr-FR" sz="40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96101408"/>
      </p:ext>
    </p:extLst>
  </p:cSld>
  <p:clrMapOvr>
    <a:masterClrMapping/>
  </p:clrMapOvr>
</p:sld>
</file>

<file path=ppt/theme/theme1.xml><?xml version="1.0" encoding="utf-8"?>
<a:theme xmlns:a="http://schemas.openxmlformats.org/drawingml/2006/main" name="Expédition">
  <a:themeElements>
    <a:clrScheme name="Expédition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Expédition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xpédition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632</TotalTime>
  <Words>296</Words>
  <Application>Microsoft Macintosh PowerPoint</Application>
  <PresentationFormat>Grand écran</PresentationFormat>
  <Paragraphs>36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Gill Sans MT</vt:lpstr>
      <vt:lpstr>Verdana</vt:lpstr>
      <vt:lpstr>Wingdings</vt:lpstr>
      <vt:lpstr>Expédition</vt:lpstr>
      <vt:lpstr> Some tips for an efficient presentation </vt:lpstr>
      <vt:lpstr>BEFORE YOU START:</vt:lpstr>
      <vt:lpstr> Some tips for an efficient presentation (1/3) </vt:lpstr>
      <vt:lpstr>Some tips for an efficient presentation (2/3)</vt:lpstr>
      <vt:lpstr>Some tips for an efficient presentation (3/3)</vt:lpstr>
      <vt:lpstr>We look forward to listening to your presentation  very soon.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Class March 24th</dc:title>
  <dc:creator>Utilisateur de Microsoft Office</dc:creator>
  <cp:lastModifiedBy>Lydia Merle</cp:lastModifiedBy>
  <cp:revision>31</cp:revision>
  <cp:lastPrinted>2022-09-07T10:32:27Z</cp:lastPrinted>
  <dcterms:created xsi:type="dcterms:W3CDTF">2020-03-24T07:28:36Z</dcterms:created>
  <dcterms:modified xsi:type="dcterms:W3CDTF">2024-09-09T10:39:23Z</dcterms:modified>
</cp:coreProperties>
</file>