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6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94705"/>
  </p:normalViewPr>
  <p:slideViewPr>
    <p:cSldViewPr snapToGrid="0" snapToObjects="1">
      <p:cViewPr varScale="1">
        <p:scale>
          <a:sx n="128" d="100"/>
          <a:sy n="128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1147-5534-BC4D-B646-9F5CC4E8FC72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45BC5-C393-4A4D-9FB6-4D3CCAB77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8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5BC5-C393-4A4D-9FB6-4D3CCAB773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99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3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5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07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59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3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5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2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04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BE86-FE81-4941-A269-2B59956A88B7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AE79-DC08-A94F-81DE-601B39520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.org/s/toeic/pdf/examinee-handbook-for-toeic-listening-reading-test-update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.org/s/toeic/pdf/examinee-handbook-for-toeic-listening-reading-test-updated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club.com/esl-exams/ets-toeic-practice.htm" TargetMode="External"/><Relationship Id="rId2" Type="http://schemas.openxmlformats.org/officeDocument/2006/relationships/hyperlink" Target="http://www.test3000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etab.ac-bordeaux.fr/t3_0400007r/index.php?id=19173" TargetMode="External"/><Relationship Id="rId4" Type="http://schemas.openxmlformats.org/officeDocument/2006/relationships/hyperlink" Target="http://www.examenglish.com/TOEIC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2883"/>
          </a:xfrm>
        </p:spPr>
        <p:txBody>
          <a:bodyPr/>
          <a:lstStyle/>
          <a:p>
            <a:r>
              <a:rPr lang="fr-FR" b="1" dirty="0"/>
              <a:t>TOEIC</a:t>
            </a:r>
            <a:r>
              <a:rPr lang="fr-FR" dirty="0"/>
              <a:t> </a:t>
            </a:r>
            <a:r>
              <a:rPr lang="fr-FR" b="1" dirty="0"/>
              <a:t>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Test Of English for International Communication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77" y="109090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1045028" y="210714"/>
            <a:ext cx="10308771" cy="154411"/>
          </a:xfrm>
        </p:spPr>
        <p:txBody>
          <a:bodyPr>
            <a:normAutofit fontScale="90000"/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7256" y="711674"/>
            <a:ext cx="10076543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5886" y="1780566"/>
            <a:ext cx="8334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>
                <a:latin typeface="Verdana" charset="0"/>
                <a:ea typeface="Verdana" charset="0"/>
                <a:cs typeface="Verdana" charset="0"/>
              </a:rPr>
              <a:t> TOEIC </a:t>
            </a:r>
            <a:r>
              <a:rPr lang="fr-FR" sz="3600" b="1" dirty="0" err="1">
                <a:latin typeface="Verdana" charset="0"/>
                <a:ea typeface="Verdana" charset="0"/>
                <a:cs typeface="Verdana" charset="0"/>
              </a:rPr>
              <a:t>Listening</a:t>
            </a:r>
            <a:r>
              <a:rPr lang="fr-FR" sz="3600" b="1" dirty="0">
                <a:latin typeface="Verdana" charset="0"/>
                <a:ea typeface="Verdana" charset="0"/>
                <a:cs typeface="Verdana" charset="0"/>
              </a:rPr>
              <a:t> and Reading 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5029" y="3734191"/>
            <a:ext cx="398218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Verdana" charset="0"/>
                <a:ea typeface="Verdana" charset="0"/>
                <a:cs typeface="Verdana" charset="0"/>
              </a:rPr>
              <a:t>a </a:t>
            </a:r>
            <a:r>
              <a:rPr lang="fr-FR" b="1" dirty="0" err="1">
                <a:latin typeface="Verdana" charset="0"/>
                <a:ea typeface="Verdana" charset="0"/>
                <a:cs typeface="Verdana" charset="0"/>
              </a:rPr>
              <a:t>two-hour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multiple-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choice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test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77671" y="3734191"/>
            <a:ext cx="332174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consists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of </a:t>
            </a:r>
            <a:r>
              <a:rPr lang="fr-FR" b="1" dirty="0">
                <a:latin typeface="Verdana" charset="0"/>
                <a:ea typeface="Verdana" charset="0"/>
                <a:cs typeface="Verdana" charset="0"/>
              </a:rPr>
              <a:t>200 questions</a:t>
            </a:r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41371" y="4713123"/>
            <a:ext cx="313579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divided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into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b="1" dirty="0" err="1">
                <a:latin typeface="Verdana" charset="0"/>
                <a:ea typeface="Verdana" charset="0"/>
                <a:cs typeface="Verdana" charset="0"/>
              </a:rPr>
              <a:t>two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sections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409372" y="2703896"/>
            <a:ext cx="986971" cy="103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834743" y="2703896"/>
            <a:ext cx="106368" cy="1810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989458" y="2703896"/>
            <a:ext cx="1270656" cy="103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8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Verdana" charset="0"/>
                <a:ea typeface="Verdana" charset="0"/>
                <a:cs typeface="Verdana" charset="0"/>
              </a:rPr>
              <a:t>Listening</a:t>
            </a:r>
            <a:r>
              <a:rPr lang="fr-FR" b="1" dirty="0">
                <a:latin typeface="Verdana" charset="0"/>
                <a:ea typeface="Verdana" charset="0"/>
                <a:cs typeface="Verdana" charset="0"/>
              </a:rPr>
              <a:t> Section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Verdana" charset="0"/>
                <a:ea typeface="Verdana" charset="0"/>
                <a:cs typeface="Verdana" charset="0"/>
              </a:rPr>
              <a:t>The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Listening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section tests how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well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understand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spoken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English: </a:t>
            </a: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You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will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be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asked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to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answer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questions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based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on a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variety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of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statements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, questions, conversations, and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talks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i="1" dirty="0" err="1">
                <a:latin typeface="Verdana" charset="0"/>
                <a:ea typeface="Verdana" charset="0"/>
                <a:cs typeface="Verdana" charset="0"/>
              </a:rPr>
              <a:t>recorded</a:t>
            </a:r>
            <a:r>
              <a:rPr lang="fr-FR" i="1" dirty="0">
                <a:latin typeface="Verdana" charset="0"/>
                <a:ea typeface="Verdana" charset="0"/>
                <a:cs typeface="Verdana" charset="0"/>
              </a:rPr>
              <a:t> in English. </a:t>
            </a: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Total time: </a:t>
            </a:r>
            <a:r>
              <a:rPr lang="fr-FR" dirty="0" err="1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approximately</a:t>
            </a:r>
            <a:r>
              <a:rPr lang="fr-FR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 45 minutes. 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13958" y="2619046"/>
            <a:ext cx="290015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Verdana" charset="0"/>
                <a:ea typeface="Verdana" charset="0"/>
                <a:cs typeface="Verdana" charset="0"/>
              </a:rPr>
              <a:t>It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consists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of four parts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88457" y="2619046"/>
            <a:ext cx="313579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Verdana" charset="0"/>
                <a:ea typeface="Verdana" charset="0"/>
                <a:cs typeface="Verdana" charset="0"/>
              </a:rPr>
              <a:t>It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contains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100 questions</a:t>
            </a:r>
          </a:p>
        </p:txBody>
      </p:sp>
    </p:spTree>
    <p:extLst>
      <p:ext uri="{BB962C8B-B14F-4D97-AF65-F5344CB8AC3E}">
        <p14:creationId xmlns:p14="http://schemas.microsoft.com/office/powerpoint/2010/main" val="17462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Verdana" charset="0"/>
                <a:ea typeface="Verdana" charset="0"/>
                <a:cs typeface="Verdana" charset="0"/>
              </a:rPr>
              <a:t>Listening</a:t>
            </a:r>
            <a:r>
              <a:rPr lang="fr-FR" b="1" dirty="0">
                <a:latin typeface="Verdana" charset="0"/>
                <a:ea typeface="Verdana" charset="0"/>
                <a:cs typeface="Verdana" charset="0"/>
              </a:rPr>
              <a:t> Section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7923" y="5751871"/>
            <a:ext cx="9383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Examinee</a:t>
            </a:r>
            <a:r>
              <a:rPr lang="fr-FR" dirty="0"/>
              <a:t> </a:t>
            </a:r>
            <a:r>
              <a:rPr lang="fr-FR" dirty="0" err="1"/>
              <a:t>Handbook</a:t>
            </a:r>
            <a:r>
              <a:rPr lang="fr-FR" dirty="0"/>
              <a:t>: </a:t>
            </a:r>
          </a:p>
          <a:p>
            <a:r>
              <a:rPr lang="fr-FR" dirty="0">
                <a:hlinkClick r:id="rId2"/>
              </a:rPr>
              <a:t>https://www.ets.org/s/toeic/pdf/examinee-handbook-for-toeic-listening-reading-test-updated.pdf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1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Photographs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&gt; 6 questions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2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Question-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Response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&gt; 25 questions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3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Conversations &gt; 39 questions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4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Talks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&gt; 30 questions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34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Verdana" charset="0"/>
                <a:ea typeface="Verdana" charset="0"/>
                <a:cs typeface="Verdana" charset="0"/>
              </a:rPr>
              <a:t>Reading Section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Verdana" charset="0"/>
                <a:ea typeface="Verdana" charset="0"/>
                <a:cs typeface="Verdana" charset="0"/>
              </a:rPr>
              <a:t>The Reading section tests how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well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understand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written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English:</a:t>
            </a: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You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will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read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variety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of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materials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and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respond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at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own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pace to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based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on the content of the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materials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provided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 to </a:t>
            </a:r>
            <a:r>
              <a:rPr lang="fr-FR" sz="2000" i="1" dirty="0" err="1"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fr-FR" sz="2000" i="1" dirty="0"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 marL="0" indent="0">
              <a:buNone/>
            </a:pPr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Total time: 75 minutes. 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23480" y="3194926"/>
            <a:ext cx="276389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Verdana" charset="0"/>
                <a:ea typeface="Verdana" charset="0"/>
                <a:cs typeface="Verdana" charset="0"/>
              </a:rPr>
              <a:t>It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includes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three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parts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24108" y="3194926"/>
            <a:ext cx="316411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charset="0"/>
                <a:ea typeface="Verdana" charset="0"/>
                <a:cs typeface="Verdana" charset="0"/>
              </a:rPr>
              <a:t>It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contains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100 questions</a:t>
            </a:r>
          </a:p>
        </p:txBody>
      </p:sp>
    </p:spTree>
    <p:extLst>
      <p:ext uri="{BB962C8B-B14F-4D97-AF65-F5344CB8AC3E}">
        <p14:creationId xmlns:p14="http://schemas.microsoft.com/office/powerpoint/2010/main" val="148701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Verdana" charset="0"/>
                <a:ea typeface="Verdana" charset="0"/>
                <a:cs typeface="Verdana" charset="0"/>
              </a:rPr>
              <a:t>Reading Section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7923" y="5751871"/>
            <a:ext cx="9383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Examinee</a:t>
            </a:r>
            <a:r>
              <a:rPr lang="fr-FR" dirty="0"/>
              <a:t> </a:t>
            </a:r>
            <a:r>
              <a:rPr lang="fr-FR" dirty="0" err="1"/>
              <a:t>Handbook</a:t>
            </a:r>
            <a:r>
              <a:rPr lang="fr-FR" dirty="0"/>
              <a:t>: </a:t>
            </a:r>
          </a:p>
          <a:p>
            <a:r>
              <a:rPr lang="fr-FR" dirty="0">
                <a:hlinkClick r:id="rId2"/>
              </a:rPr>
              <a:t>https://www.ets.org/s/toeic/pdf/examinee-handbook-for-toeic-listening-reading-test-updated.pdf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5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Incomplete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Sentences &gt; 30 questions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6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Text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Completion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 &gt; 16 questions</a:t>
            </a:r>
          </a:p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Part 7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 Reading </a:t>
            </a:r>
            <a:r>
              <a:rPr lang="fr-FR" dirty="0" err="1">
                <a:latin typeface="Verdana" charset="0"/>
                <a:ea typeface="Verdana" charset="0"/>
                <a:cs typeface="Verdana" charset="0"/>
              </a:rPr>
              <a:t>Comprehension</a:t>
            </a:r>
            <a:r>
              <a:rPr lang="fr-FR" dirty="0"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 lvl="1"/>
            <a:r>
              <a:rPr lang="fr-FR" dirty="0">
                <a:latin typeface="Verdana" charset="0"/>
                <a:ea typeface="Verdana" charset="0"/>
                <a:cs typeface="Verdana" charset="0"/>
              </a:rPr>
              <a:t>Single passages: 29 questions</a:t>
            </a:r>
          </a:p>
          <a:p>
            <a:pPr lvl="1"/>
            <a:r>
              <a:rPr lang="fr-FR" dirty="0">
                <a:latin typeface="Verdana" charset="0"/>
                <a:ea typeface="Verdana" charset="0"/>
                <a:cs typeface="Verdana" charset="0"/>
              </a:rPr>
              <a:t>Multiple passages: 25 questions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85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fr-FR" dirty="0"/>
              <a:t>TOEIC Official Score </a:t>
            </a:r>
            <a:r>
              <a:rPr lang="fr-FR" dirty="0" err="1"/>
              <a:t>certificate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1117760"/>
            <a:ext cx="4292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Conversion Table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8736" y="1825625"/>
            <a:ext cx="34528" cy="4603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4" y="2964426"/>
            <a:ext cx="1873045" cy="85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39" y="0"/>
            <a:ext cx="622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8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87638"/>
            <a:ext cx="10515600" cy="1325563"/>
          </a:xfrm>
        </p:spPr>
        <p:txBody>
          <a:bodyPr/>
          <a:lstStyle/>
          <a:p>
            <a:r>
              <a:rPr lang="fr-FR" b="1" dirty="0"/>
              <a:t>LET’S PRACTISE FOR THE TOEIC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  </a:t>
            </a:r>
          </a:p>
          <a:p>
            <a:pPr marL="0" indent="0">
              <a:buNone/>
            </a:pPr>
            <a:r>
              <a:rPr lang="fr-FR" u="sng" dirty="0">
                <a:hlinkClick r:id="rId2"/>
              </a:rPr>
              <a:t>http://www.test3000.net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u="sng" dirty="0">
                <a:hlinkClick r:id="rId3"/>
              </a:rPr>
              <a:t>http://www.englishclub.com/esl-exams/ets-toeic-practice.htm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 </a:t>
            </a:r>
          </a:p>
          <a:p>
            <a:pPr marL="0" indent="0">
              <a:buNone/>
            </a:pPr>
            <a:r>
              <a:rPr lang="fr-FR" u="sng" dirty="0">
                <a:hlinkClick r:id="rId4"/>
              </a:rPr>
              <a:t>http://www.examenglish.com/TOEIC/index.php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u="sng" dirty="0">
                <a:hlinkClick r:id="rId5"/>
              </a:rPr>
              <a:t>http://webetab.ac-bordeaux.fr/t3_0400007r/index.php?id=19173</a:t>
            </a: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6912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304</Words>
  <Application>Microsoft Macintosh PowerPoint</Application>
  <PresentationFormat>Grand écran</PresentationFormat>
  <Paragraphs>68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Thème Office</vt:lpstr>
      <vt:lpstr>TOEIC PRESENTATION</vt:lpstr>
      <vt:lpstr>Présentation PowerPoint</vt:lpstr>
      <vt:lpstr>Listening Section</vt:lpstr>
      <vt:lpstr>Listening Section</vt:lpstr>
      <vt:lpstr>Reading Section</vt:lpstr>
      <vt:lpstr>Reading Section</vt:lpstr>
      <vt:lpstr>TOEIC Official Score certificate</vt:lpstr>
      <vt:lpstr>Conversion Table</vt:lpstr>
      <vt:lpstr>LET’S PRACTISE FOR THE TOEIC 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TOEIC PREPARATION</dc:title>
  <dc:creator>Utilisateur de Microsoft Office</dc:creator>
  <cp:lastModifiedBy>Lydia Merle</cp:lastModifiedBy>
  <cp:revision>16</cp:revision>
  <dcterms:created xsi:type="dcterms:W3CDTF">2020-09-07T08:16:02Z</dcterms:created>
  <dcterms:modified xsi:type="dcterms:W3CDTF">2024-08-29T15:19:04Z</dcterms:modified>
</cp:coreProperties>
</file>