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4.xml" ContentType="application/vnd.openxmlformats-officedocument.theme+xml"/>
  <Override PartName="/ppt/slideLayouts/slideLayout83.xml" ContentType="application/vnd.openxmlformats-officedocument.presentationml.slideLayout+xml"/>
  <Override PartName="/ppt/theme/theme5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3" r:id="rId2"/>
    <p:sldMasterId id="2147483741" r:id="rId3"/>
    <p:sldMasterId id="2147483743" r:id="rId4"/>
    <p:sldMasterId id="2147483771" r:id="rId5"/>
    <p:sldMasterId id="2147483807" r:id="rId6"/>
  </p:sldMasterIdLst>
  <p:notesMasterIdLst>
    <p:notesMasterId r:id="rId26"/>
  </p:notesMasterIdLst>
  <p:sldIdLst>
    <p:sldId id="1131" r:id="rId7"/>
    <p:sldId id="1338" r:id="rId8"/>
    <p:sldId id="1339" r:id="rId9"/>
    <p:sldId id="1341" r:id="rId10"/>
    <p:sldId id="1342" r:id="rId11"/>
    <p:sldId id="1351" r:id="rId12"/>
    <p:sldId id="1345" r:id="rId13"/>
    <p:sldId id="1348" r:id="rId14"/>
    <p:sldId id="1349" r:id="rId15"/>
    <p:sldId id="1352" r:id="rId16"/>
    <p:sldId id="1354" r:id="rId17"/>
    <p:sldId id="1353" r:id="rId18"/>
    <p:sldId id="1355" r:id="rId19"/>
    <p:sldId id="1361" r:id="rId20"/>
    <p:sldId id="1356" r:id="rId21"/>
    <p:sldId id="1362" r:id="rId22"/>
    <p:sldId id="1359" r:id="rId23"/>
    <p:sldId id="1358" r:id="rId24"/>
    <p:sldId id="1343" r:id="rId25"/>
  </p:sldIdLst>
  <p:sldSz cx="12190413" cy="6858000"/>
  <p:notesSz cx="6858000" cy="9144000"/>
  <p:defaultTextStyle>
    <a:defPPr>
      <a:defRPr lang="en-US"/>
    </a:defPPr>
    <a:lvl1pPr marL="0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617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771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9327" autoAdjust="0"/>
  </p:normalViewPr>
  <p:slideViewPr>
    <p:cSldViewPr>
      <p:cViewPr varScale="1">
        <p:scale>
          <a:sx n="68" d="100"/>
          <a:sy n="68" d="100"/>
        </p:scale>
        <p:origin x="600" y="48"/>
      </p:cViewPr>
      <p:guideLst>
        <p:guide orient="horz" pos="2160"/>
        <p:guide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61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9AC3BD-62FE-4964-B491-52E31AD1F58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DFE654D-D7B5-4709-89C4-75919C392113}">
      <dgm:prSet phldrT="[Texte]" custT="1"/>
      <dgm:spPr/>
      <dgm:t>
        <a:bodyPr/>
        <a:lstStyle/>
        <a:p>
          <a:r>
            <a:rPr lang="fr-FR" sz="1800" dirty="0"/>
            <a:t>Ressources S5</a:t>
          </a:r>
        </a:p>
      </dgm:t>
    </dgm:pt>
    <dgm:pt modelId="{1412596F-6D83-4EA4-83D8-F0D9717FBBAF}" type="parTrans" cxnId="{2388DB72-6DD2-4202-BAD9-4D6F2953EA20}">
      <dgm:prSet/>
      <dgm:spPr/>
      <dgm:t>
        <a:bodyPr/>
        <a:lstStyle/>
        <a:p>
          <a:endParaRPr lang="fr-FR"/>
        </a:p>
      </dgm:t>
    </dgm:pt>
    <dgm:pt modelId="{F244B73E-47DC-43F0-998B-524CDB197FDA}" type="sibTrans" cxnId="{2388DB72-6DD2-4202-BAD9-4D6F2953EA20}">
      <dgm:prSet/>
      <dgm:spPr/>
      <dgm:t>
        <a:bodyPr/>
        <a:lstStyle/>
        <a:p>
          <a:endParaRPr lang="fr-FR"/>
        </a:p>
      </dgm:t>
    </dgm:pt>
    <dgm:pt modelId="{AD25CF0A-5257-4B89-AE7C-69DC9816A4F4}">
      <dgm:prSet phldrT="[Texte]" custT="1"/>
      <dgm:spPr/>
      <dgm:t>
        <a:bodyPr/>
        <a:lstStyle/>
        <a:p>
          <a:r>
            <a:rPr lang="fr-FR" sz="1800" dirty="0"/>
            <a:t>Ressources et culture numériques appliquées au MDEE.</a:t>
          </a:r>
        </a:p>
      </dgm:t>
    </dgm:pt>
    <dgm:pt modelId="{4B61C6F8-6AAB-433B-94B5-A1DBF504FFDB}" type="parTrans" cxnId="{CF33BEC4-22FD-4F52-9268-25FA5CAFA4A1}">
      <dgm:prSet/>
      <dgm:spPr/>
      <dgm:t>
        <a:bodyPr/>
        <a:lstStyle/>
        <a:p>
          <a:endParaRPr lang="fr-FR"/>
        </a:p>
      </dgm:t>
    </dgm:pt>
    <dgm:pt modelId="{8B8C4BB3-0D3D-438D-9700-60270E45DF4D}" type="sibTrans" cxnId="{CF33BEC4-22FD-4F52-9268-25FA5CAFA4A1}">
      <dgm:prSet/>
      <dgm:spPr/>
      <dgm:t>
        <a:bodyPr/>
        <a:lstStyle/>
        <a:p>
          <a:endParaRPr lang="fr-FR"/>
        </a:p>
      </dgm:t>
    </dgm:pt>
    <dgm:pt modelId="{9A077937-6ED3-4A0B-8F10-F05ABE9263C4}">
      <dgm:prSet phldrT="[Texte]" custT="1"/>
      <dgm:spPr/>
      <dgm:t>
        <a:bodyPr/>
        <a:lstStyle/>
        <a:p>
          <a:endParaRPr lang="fr-FR" sz="1800" dirty="0"/>
        </a:p>
        <a:p>
          <a:r>
            <a:rPr lang="fr-FR" sz="1800" dirty="0"/>
            <a:t>Management de la créativité et de l’innovation</a:t>
          </a:r>
        </a:p>
        <a:p>
          <a:endParaRPr lang="fr-FR" sz="1800" dirty="0"/>
        </a:p>
      </dgm:t>
    </dgm:pt>
    <dgm:pt modelId="{DBA7B379-29B3-4C91-B68E-6BA2BAF3A461}" type="parTrans" cxnId="{59963572-E986-49D3-B314-7F09B8417DF6}">
      <dgm:prSet/>
      <dgm:spPr/>
      <dgm:t>
        <a:bodyPr/>
        <a:lstStyle/>
        <a:p>
          <a:endParaRPr lang="fr-FR"/>
        </a:p>
      </dgm:t>
    </dgm:pt>
    <dgm:pt modelId="{ED103946-2DA9-4F48-808E-F6744126BC6E}" type="sibTrans" cxnId="{59963572-E986-49D3-B314-7F09B8417DF6}">
      <dgm:prSet/>
      <dgm:spPr/>
      <dgm:t>
        <a:bodyPr/>
        <a:lstStyle/>
        <a:p>
          <a:endParaRPr lang="fr-FR"/>
        </a:p>
      </dgm:t>
    </dgm:pt>
    <dgm:pt modelId="{16A8FDBA-112D-4F6D-86E5-381920460D9E}">
      <dgm:prSet custT="1"/>
      <dgm:spPr/>
      <dgm:t>
        <a:bodyPr/>
        <a:lstStyle/>
        <a:p>
          <a:endParaRPr lang="fr-FR" sz="1800" dirty="0"/>
        </a:p>
        <a:p>
          <a:r>
            <a:rPr lang="fr-FR" sz="1800" dirty="0"/>
            <a:t>Référencement</a:t>
          </a:r>
        </a:p>
        <a:p>
          <a:endParaRPr lang="fr-FR" sz="1800" dirty="0"/>
        </a:p>
      </dgm:t>
    </dgm:pt>
    <dgm:pt modelId="{534F6B24-4ACF-490D-B4B3-6AD3D43A8A1E}" type="parTrans" cxnId="{A70AED0C-E73A-4C14-901C-92737D76C542}">
      <dgm:prSet/>
      <dgm:spPr/>
      <dgm:t>
        <a:bodyPr/>
        <a:lstStyle/>
        <a:p>
          <a:endParaRPr lang="fr-FR"/>
        </a:p>
      </dgm:t>
    </dgm:pt>
    <dgm:pt modelId="{0C428012-6608-4385-83A3-F3570EBD4567}" type="sibTrans" cxnId="{A70AED0C-E73A-4C14-901C-92737D76C542}">
      <dgm:prSet/>
      <dgm:spPr/>
      <dgm:t>
        <a:bodyPr/>
        <a:lstStyle/>
        <a:p>
          <a:endParaRPr lang="fr-FR"/>
        </a:p>
      </dgm:t>
    </dgm:pt>
    <dgm:pt modelId="{80A59DB5-0785-450D-A0C2-938B606B99F0}">
      <dgm:prSet custT="1"/>
      <dgm:spPr/>
      <dgm:t>
        <a:bodyPr/>
        <a:lstStyle/>
        <a:p>
          <a:r>
            <a:rPr lang="fr-FR" sz="1800" dirty="0"/>
            <a:t>Stratégie social média et e-CRM </a:t>
          </a:r>
        </a:p>
      </dgm:t>
    </dgm:pt>
    <dgm:pt modelId="{1EC6CED3-A5CE-4E69-BEC7-B2D325543FEE}" type="parTrans" cxnId="{694E888B-9979-4E1B-B7E8-23E7B9C550F6}">
      <dgm:prSet/>
      <dgm:spPr/>
      <dgm:t>
        <a:bodyPr/>
        <a:lstStyle/>
        <a:p>
          <a:endParaRPr lang="fr-FR"/>
        </a:p>
      </dgm:t>
    </dgm:pt>
    <dgm:pt modelId="{BD2723BE-8468-42AD-A395-91C64A2177EB}" type="sibTrans" cxnId="{694E888B-9979-4E1B-B7E8-23E7B9C550F6}">
      <dgm:prSet/>
      <dgm:spPr/>
      <dgm:t>
        <a:bodyPr/>
        <a:lstStyle/>
        <a:p>
          <a:endParaRPr lang="fr-FR"/>
        </a:p>
      </dgm:t>
    </dgm:pt>
    <dgm:pt modelId="{E3C9C984-B33F-4C64-A63C-4BE91CDFBB72}">
      <dgm:prSet custT="1"/>
      <dgm:spPr/>
      <dgm:t>
        <a:bodyPr/>
        <a:lstStyle/>
        <a:p>
          <a:r>
            <a:rPr lang="fr-FR" sz="1800" dirty="0"/>
            <a:t>Business model 2 </a:t>
          </a:r>
        </a:p>
      </dgm:t>
    </dgm:pt>
    <dgm:pt modelId="{5FB48FAA-B180-4CA0-B698-8774BFCC9355}" type="parTrans" cxnId="{B0BFDDD9-3AF1-439F-885E-EEF334F114FA}">
      <dgm:prSet/>
      <dgm:spPr/>
      <dgm:t>
        <a:bodyPr/>
        <a:lstStyle/>
        <a:p>
          <a:endParaRPr lang="fr-FR"/>
        </a:p>
      </dgm:t>
    </dgm:pt>
    <dgm:pt modelId="{E148F02E-3950-4EF6-A07C-B247730DF5A9}" type="sibTrans" cxnId="{B0BFDDD9-3AF1-439F-885E-EEF334F114FA}">
      <dgm:prSet/>
      <dgm:spPr/>
      <dgm:t>
        <a:bodyPr/>
        <a:lstStyle/>
        <a:p>
          <a:endParaRPr lang="fr-FR"/>
        </a:p>
      </dgm:t>
    </dgm:pt>
    <dgm:pt modelId="{64F21E07-E44E-4939-A70F-6881CCCA14C4}">
      <dgm:prSet custT="1"/>
      <dgm:spPr/>
      <dgm:t>
        <a:bodyPr/>
        <a:lstStyle/>
        <a:p>
          <a:r>
            <a:rPr lang="fr-FR" sz="1800" dirty="0"/>
            <a:t>Stratégie de contenu et rédaction web</a:t>
          </a:r>
        </a:p>
      </dgm:t>
    </dgm:pt>
    <dgm:pt modelId="{56920098-9E4E-4806-9432-43CAE342E012}" type="parTrans" cxnId="{15BDD24A-7B8D-4245-9E0B-ACA002C56954}">
      <dgm:prSet/>
      <dgm:spPr/>
      <dgm:t>
        <a:bodyPr/>
        <a:lstStyle/>
        <a:p>
          <a:endParaRPr lang="fr-FR"/>
        </a:p>
      </dgm:t>
    </dgm:pt>
    <dgm:pt modelId="{EEB8981E-BB75-4837-9001-4C2A02C852C7}" type="sibTrans" cxnId="{15BDD24A-7B8D-4245-9E0B-ACA002C56954}">
      <dgm:prSet/>
      <dgm:spPr/>
      <dgm:t>
        <a:bodyPr/>
        <a:lstStyle/>
        <a:p>
          <a:endParaRPr lang="fr-FR"/>
        </a:p>
      </dgm:t>
    </dgm:pt>
    <dgm:pt modelId="{2667EF53-4220-494F-A03A-D0E1E3C3977F}">
      <dgm:prSet custT="1"/>
      <dgm:spPr/>
      <dgm:t>
        <a:bodyPr/>
        <a:lstStyle/>
        <a:p>
          <a:r>
            <a:rPr lang="fr-FR" sz="1800" dirty="0"/>
            <a:t>Logistique et </a:t>
          </a:r>
          <a:r>
            <a:rPr lang="fr-FR" sz="1800" dirty="0" err="1"/>
            <a:t>supply</a:t>
          </a:r>
          <a:r>
            <a:rPr lang="fr-FR" sz="1800" dirty="0"/>
            <a:t> </a:t>
          </a:r>
          <a:r>
            <a:rPr lang="fr-FR" sz="1800" dirty="0" err="1"/>
            <a:t>chain</a:t>
          </a:r>
          <a:endParaRPr lang="fr-FR" sz="1800" dirty="0"/>
        </a:p>
      </dgm:t>
    </dgm:pt>
    <dgm:pt modelId="{A2861DB0-7CEF-4ABB-960E-85E75A1EC162}" type="parTrans" cxnId="{FC2BD69F-8946-4624-940E-0EF18F7054B2}">
      <dgm:prSet/>
      <dgm:spPr/>
      <dgm:t>
        <a:bodyPr/>
        <a:lstStyle/>
        <a:p>
          <a:endParaRPr lang="fr-FR"/>
        </a:p>
      </dgm:t>
    </dgm:pt>
    <dgm:pt modelId="{DEDCF173-01C3-41C6-BC4E-4E9552A1DB8A}" type="sibTrans" cxnId="{FC2BD69F-8946-4624-940E-0EF18F7054B2}">
      <dgm:prSet/>
      <dgm:spPr/>
      <dgm:t>
        <a:bodyPr/>
        <a:lstStyle/>
        <a:p>
          <a:endParaRPr lang="fr-FR"/>
        </a:p>
      </dgm:t>
    </dgm:pt>
    <dgm:pt modelId="{A8B84577-3519-4627-A6C6-C7947596E205}" type="pres">
      <dgm:prSet presAssocID="{1E9AC3BD-62FE-4964-B491-52E31AD1F58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864FDE-6EEC-4B37-B3AB-3EA4FE8FE5E9}" type="pres">
      <dgm:prSet presAssocID="{8DFE654D-D7B5-4709-89C4-75919C392113}" presName="root" presStyleCnt="0"/>
      <dgm:spPr/>
    </dgm:pt>
    <dgm:pt modelId="{1910E8A6-EFFB-40D6-93F5-DD3FD1B49C72}" type="pres">
      <dgm:prSet presAssocID="{8DFE654D-D7B5-4709-89C4-75919C392113}" presName="rootComposite" presStyleCnt="0"/>
      <dgm:spPr/>
    </dgm:pt>
    <dgm:pt modelId="{7921EE81-B5D1-4A04-9447-9E2643BF68AB}" type="pres">
      <dgm:prSet presAssocID="{8DFE654D-D7B5-4709-89C4-75919C392113}" presName="rootText" presStyleLbl="node1" presStyleIdx="0" presStyleCnt="1" custScaleX="155728" custScaleY="116477" custLinFactNeighborX="-44971" custLinFactNeighborY="-14869"/>
      <dgm:spPr/>
    </dgm:pt>
    <dgm:pt modelId="{B7C50AEE-0C6B-4629-B611-296536423E32}" type="pres">
      <dgm:prSet presAssocID="{8DFE654D-D7B5-4709-89C4-75919C392113}" presName="rootConnector" presStyleLbl="node1" presStyleIdx="0" presStyleCnt="1"/>
      <dgm:spPr/>
    </dgm:pt>
    <dgm:pt modelId="{655FD400-1494-45E9-B6A1-4AA8EB040231}" type="pres">
      <dgm:prSet presAssocID="{8DFE654D-D7B5-4709-89C4-75919C392113}" presName="childShape" presStyleCnt="0"/>
      <dgm:spPr/>
    </dgm:pt>
    <dgm:pt modelId="{E69556A6-CE9A-4931-8E8A-840B25FEDC52}" type="pres">
      <dgm:prSet presAssocID="{4B61C6F8-6AAB-433B-94B5-A1DBF504FFDB}" presName="Name13" presStyleLbl="parChTrans1D2" presStyleIdx="0" presStyleCnt="7"/>
      <dgm:spPr/>
    </dgm:pt>
    <dgm:pt modelId="{58166AE0-96E9-4AD5-B0AC-497EB1593DD7}" type="pres">
      <dgm:prSet presAssocID="{AD25CF0A-5257-4B89-AE7C-69DC9816A4F4}" presName="childText" presStyleLbl="bgAcc1" presStyleIdx="0" presStyleCnt="7" custScaleX="635236" custScaleY="141038" custLinFactNeighborX="3922" custLinFactNeighborY="-13826">
        <dgm:presLayoutVars>
          <dgm:bulletEnabled val="1"/>
        </dgm:presLayoutVars>
      </dgm:prSet>
      <dgm:spPr/>
    </dgm:pt>
    <dgm:pt modelId="{C0AA4121-C477-44A4-B944-89C0F01C84B4}" type="pres">
      <dgm:prSet presAssocID="{DBA7B379-29B3-4C91-B68E-6BA2BAF3A461}" presName="Name13" presStyleLbl="parChTrans1D2" presStyleIdx="1" presStyleCnt="7"/>
      <dgm:spPr/>
    </dgm:pt>
    <dgm:pt modelId="{2F4E2DEF-BEDB-412C-8B8D-8B7F9E3B2766}" type="pres">
      <dgm:prSet presAssocID="{9A077937-6ED3-4A0B-8F10-F05ABE9263C4}" presName="childText" presStyleLbl="bgAcc1" presStyleIdx="1" presStyleCnt="7" custScaleX="609886" custScaleY="148329" custLinFactNeighborX="3922" custLinFactNeighborY="-23777">
        <dgm:presLayoutVars>
          <dgm:bulletEnabled val="1"/>
        </dgm:presLayoutVars>
      </dgm:prSet>
      <dgm:spPr/>
    </dgm:pt>
    <dgm:pt modelId="{9F53DAFF-D791-4AE2-AB1A-2FC76712B559}" type="pres">
      <dgm:prSet presAssocID="{534F6B24-4ACF-490D-B4B3-6AD3D43A8A1E}" presName="Name13" presStyleLbl="parChTrans1D2" presStyleIdx="2" presStyleCnt="7"/>
      <dgm:spPr/>
    </dgm:pt>
    <dgm:pt modelId="{892C6E09-FA51-48E7-8768-2FB3F45CCA03}" type="pres">
      <dgm:prSet presAssocID="{16A8FDBA-112D-4F6D-86E5-381920460D9E}" presName="childText" presStyleLbl="bgAcc1" presStyleIdx="2" presStyleCnt="7" custScaleX="230025" custScaleY="102942" custLinFactNeighborX="1487" custLinFactNeighborY="-31628">
        <dgm:presLayoutVars>
          <dgm:bulletEnabled val="1"/>
        </dgm:presLayoutVars>
      </dgm:prSet>
      <dgm:spPr/>
    </dgm:pt>
    <dgm:pt modelId="{3B57F9FB-652F-47DD-AF06-B145B6A33A33}" type="pres">
      <dgm:prSet presAssocID="{1EC6CED3-A5CE-4E69-BEC7-B2D325543FEE}" presName="Name13" presStyleLbl="parChTrans1D2" presStyleIdx="3" presStyleCnt="7"/>
      <dgm:spPr/>
    </dgm:pt>
    <dgm:pt modelId="{9FE20421-406A-4B66-9FB4-6D3147FDA127}" type="pres">
      <dgm:prSet presAssocID="{80A59DB5-0785-450D-A0C2-938B606B99F0}" presName="childText" presStyleLbl="bgAcc1" presStyleIdx="3" presStyleCnt="7" custScaleX="435060" custLinFactNeighborX="3922" custLinFactNeighborY="-27065">
        <dgm:presLayoutVars>
          <dgm:bulletEnabled val="1"/>
        </dgm:presLayoutVars>
      </dgm:prSet>
      <dgm:spPr/>
    </dgm:pt>
    <dgm:pt modelId="{A0B11E42-F531-4816-BBEC-BF1DD8A54B7F}" type="pres">
      <dgm:prSet presAssocID="{5FB48FAA-B180-4CA0-B698-8774BFCC9355}" presName="Name13" presStyleLbl="parChTrans1D2" presStyleIdx="4" presStyleCnt="7"/>
      <dgm:spPr/>
    </dgm:pt>
    <dgm:pt modelId="{284DED72-E113-43AE-9716-81909E2F95A3}" type="pres">
      <dgm:prSet presAssocID="{E3C9C984-B33F-4C64-A63C-4BE91CDFBB72}" presName="childText" presStyleLbl="bgAcc1" presStyleIdx="4" presStyleCnt="7" custScaleX="309357" custLinFactNeighborX="5053" custLinFactNeighborY="-20172">
        <dgm:presLayoutVars>
          <dgm:bulletEnabled val="1"/>
        </dgm:presLayoutVars>
      </dgm:prSet>
      <dgm:spPr/>
    </dgm:pt>
    <dgm:pt modelId="{CD9686D4-DCF3-48D4-B60C-26B21F730C5B}" type="pres">
      <dgm:prSet presAssocID="{56920098-9E4E-4806-9432-43CAE342E012}" presName="Name13" presStyleLbl="parChTrans1D2" presStyleIdx="5" presStyleCnt="7"/>
      <dgm:spPr/>
    </dgm:pt>
    <dgm:pt modelId="{07299C5F-DC46-406E-AA60-4588945AFEE7}" type="pres">
      <dgm:prSet presAssocID="{64F21E07-E44E-4939-A70F-6881CCCA14C4}" presName="childText" presStyleLbl="bgAcc1" presStyleIdx="5" presStyleCnt="7" custScaleX="545340" custScaleY="117500" custLinFactNeighborX="5053" custLinFactNeighborY="-14002">
        <dgm:presLayoutVars>
          <dgm:bulletEnabled val="1"/>
        </dgm:presLayoutVars>
      </dgm:prSet>
      <dgm:spPr/>
    </dgm:pt>
    <dgm:pt modelId="{9B384F88-793C-42DC-8A9D-2C1F1F408B75}" type="pres">
      <dgm:prSet presAssocID="{A2861DB0-7CEF-4ABB-960E-85E75A1EC162}" presName="Name13" presStyleLbl="parChTrans1D2" presStyleIdx="6" presStyleCnt="7"/>
      <dgm:spPr/>
    </dgm:pt>
    <dgm:pt modelId="{4B200214-7A60-4A5C-A990-5F2FCAEBA648}" type="pres">
      <dgm:prSet presAssocID="{2667EF53-4220-494F-A03A-D0E1E3C3977F}" presName="childText" presStyleLbl="bgAcc1" presStyleIdx="6" presStyleCnt="7" custScaleX="380203" custLinFactNeighborX="3922" custLinFactNeighborY="-8065">
        <dgm:presLayoutVars>
          <dgm:bulletEnabled val="1"/>
        </dgm:presLayoutVars>
      </dgm:prSet>
      <dgm:spPr/>
    </dgm:pt>
  </dgm:ptLst>
  <dgm:cxnLst>
    <dgm:cxn modelId="{A70AED0C-E73A-4C14-901C-92737D76C542}" srcId="{8DFE654D-D7B5-4709-89C4-75919C392113}" destId="{16A8FDBA-112D-4F6D-86E5-381920460D9E}" srcOrd="2" destOrd="0" parTransId="{534F6B24-4ACF-490D-B4B3-6AD3D43A8A1E}" sibTransId="{0C428012-6608-4385-83A3-F3570EBD4567}"/>
    <dgm:cxn modelId="{F90DBB1A-2C95-4847-9240-A809711CE71E}" type="presOf" srcId="{8DFE654D-D7B5-4709-89C4-75919C392113}" destId="{7921EE81-B5D1-4A04-9447-9E2643BF68AB}" srcOrd="0" destOrd="0" presId="urn:microsoft.com/office/officeart/2005/8/layout/hierarchy3"/>
    <dgm:cxn modelId="{DCF46121-B2C5-40AB-999E-4392E68C99E4}" type="presOf" srcId="{16A8FDBA-112D-4F6D-86E5-381920460D9E}" destId="{892C6E09-FA51-48E7-8768-2FB3F45CCA03}" srcOrd="0" destOrd="0" presId="urn:microsoft.com/office/officeart/2005/8/layout/hierarchy3"/>
    <dgm:cxn modelId="{04D97D24-80B4-411C-A27F-A3165A11439A}" type="presOf" srcId="{534F6B24-4ACF-490D-B4B3-6AD3D43A8A1E}" destId="{9F53DAFF-D791-4AE2-AB1A-2FC76712B559}" srcOrd="0" destOrd="0" presId="urn:microsoft.com/office/officeart/2005/8/layout/hierarchy3"/>
    <dgm:cxn modelId="{C1765126-40D1-485D-BD99-65ED77AAF8C4}" type="presOf" srcId="{9A077937-6ED3-4A0B-8F10-F05ABE9263C4}" destId="{2F4E2DEF-BEDB-412C-8B8D-8B7F9E3B2766}" srcOrd="0" destOrd="0" presId="urn:microsoft.com/office/officeart/2005/8/layout/hierarchy3"/>
    <dgm:cxn modelId="{82C1CA2A-A5ED-4AAA-85F9-63CF029B16CA}" type="presOf" srcId="{AD25CF0A-5257-4B89-AE7C-69DC9816A4F4}" destId="{58166AE0-96E9-4AD5-B0AC-497EB1593DD7}" srcOrd="0" destOrd="0" presId="urn:microsoft.com/office/officeart/2005/8/layout/hierarchy3"/>
    <dgm:cxn modelId="{C647AC33-BD82-404E-97CE-6AFF56B976F5}" type="presOf" srcId="{E3C9C984-B33F-4C64-A63C-4BE91CDFBB72}" destId="{284DED72-E113-43AE-9716-81909E2F95A3}" srcOrd="0" destOrd="0" presId="urn:microsoft.com/office/officeart/2005/8/layout/hierarchy3"/>
    <dgm:cxn modelId="{EBF09769-FC90-42BD-9D99-133E91C69A9F}" type="presOf" srcId="{80A59DB5-0785-450D-A0C2-938B606B99F0}" destId="{9FE20421-406A-4B66-9FB4-6D3147FDA127}" srcOrd="0" destOrd="0" presId="urn:microsoft.com/office/officeart/2005/8/layout/hierarchy3"/>
    <dgm:cxn modelId="{15BDD24A-7B8D-4245-9E0B-ACA002C56954}" srcId="{8DFE654D-D7B5-4709-89C4-75919C392113}" destId="{64F21E07-E44E-4939-A70F-6881CCCA14C4}" srcOrd="5" destOrd="0" parTransId="{56920098-9E4E-4806-9432-43CAE342E012}" sibTransId="{EEB8981E-BB75-4837-9001-4C2A02C852C7}"/>
    <dgm:cxn modelId="{59963572-E986-49D3-B314-7F09B8417DF6}" srcId="{8DFE654D-D7B5-4709-89C4-75919C392113}" destId="{9A077937-6ED3-4A0B-8F10-F05ABE9263C4}" srcOrd="1" destOrd="0" parTransId="{DBA7B379-29B3-4C91-B68E-6BA2BAF3A461}" sibTransId="{ED103946-2DA9-4F48-808E-F6744126BC6E}"/>
    <dgm:cxn modelId="{2388DB72-6DD2-4202-BAD9-4D6F2953EA20}" srcId="{1E9AC3BD-62FE-4964-B491-52E31AD1F585}" destId="{8DFE654D-D7B5-4709-89C4-75919C392113}" srcOrd="0" destOrd="0" parTransId="{1412596F-6D83-4EA4-83D8-F0D9717FBBAF}" sibTransId="{F244B73E-47DC-43F0-998B-524CDB197FDA}"/>
    <dgm:cxn modelId="{5FABE873-DC4D-492A-AFFF-7E0F703B7234}" type="presOf" srcId="{4B61C6F8-6AAB-433B-94B5-A1DBF504FFDB}" destId="{E69556A6-CE9A-4931-8E8A-840B25FEDC52}" srcOrd="0" destOrd="0" presId="urn:microsoft.com/office/officeart/2005/8/layout/hierarchy3"/>
    <dgm:cxn modelId="{91511086-1EA1-487B-8B64-223BBA702627}" type="presOf" srcId="{2667EF53-4220-494F-A03A-D0E1E3C3977F}" destId="{4B200214-7A60-4A5C-A990-5F2FCAEBA648}" srcOrd="0" destOrd="0" presId="urn:microsoft.com/office/officeart/2005/8/layout/hierarchy3"/>
    <dgm:cxn modelId="{7D0E2787-4E7F-4E85-AEA8-9026D5FAAE01}" type="presOf" srcId="{1EC6CED3-A5CE-4E69-BEC7-B2D325543FEE}" destId="{3B57F9FB-652F-47DD-AF06-B145B6A33A33}" srcOrd="0" destOrd="0" presId="urn:microsoft.com/office/officeart/2005/8/layout/hierarchy3"/>
    <dgm:cxn modelId="{694E888B-9979-4E1B-B7E8-23E7B9C550F6}" srcId="{8DFE654D-D7B5-4709-89C4-75919C392113}" destId="{80A59DB5-0785-450D-A0C2-938B606B99F0}" srcOrd="3" destOrd="0" parTransId="{1EC6CED3-A5CE-4E69-BEC7-B2D325543FEE}" sibTransId="{BD2723BE-8468-42AD-A395-91C64A2177EB}"/>
    <dgm:cxn modelId="{5760FA9C-821C-4933-8CA0-FE53E143EED8}" type="presOf" srcId="{5FB48FAA-B180-4CA0-B698-8774BFCC9355}" destId="{A0B11E42-F531-4816-BBEC-BF1DD8A54B7F}" srcOrd="0" destOrd="0" presId="urn:microsoft.com/office/officeart/2005/8/layout/hierarchy3"/>
    <dgm:cxn modelId="{E1932F9F-439E-4702-B6B4-7360BAC27B59}" type="presOf" srcId="{DBA7B379-29B3-4C91-B68E-6BA2BAF3A461}" destId="{C0AA4121-C477-44A4-B944-89C0F01C84B4}" srcOrd="0" destOrd="0" presId="urn:microsoft.com/office/officeart/2005/8/layout/hierarchy3"/>
    <dgm:cxn modelId="{FC2BD69F-8946-4624-940E-0EF18F7054B2}" srcId="{8DFE654D-D7B5-4709-89C4-75919C392113}" destId="{2667EF53-4220-494F-A03A-D0E1E3C3977F}" srcOrd="6" destOrd="0" parTransId="{A2861DB0-7CEF-4ABB-960E-85E75A1EC162}" sibTransId="{DEDCF173-01C3-41C6-BC4E-4E9552A1DB8A}"/>
    <dgm:cxn modelId="{09C2DA9F-71B7-4896-9A96-792B3915E38D}" type="presOf" srcId="{56920098-9E4E-4806-9432-43CAE342E012}" destId="{CD9686D4-DCF3-48D4-B60C-26B21F730C5B}" srcOrd="0" destOrd="0" presId="urn:microsoft.com/office/officeart/2005/8/layout/hierarchy3"/>
    <dgm:cxn modelId="{CF33BEC4-22FD-4F52-9268-25FA5CAFA4A1}" srcId="{8DFE654D-D7B5-4709-89C4-75919C392113}" destId="{AD25CF0A-5257-4B89-AE7C-69DC9816A4F4}" srcOrd="0" destOrd="0" parTransId="{4B61C6F8-6AAB-433B-94B5-A1DBF504FFDB}" sibTransId="{8B8C4BB3-0D3D-438D-9700-60270E45DF4D}"/>
    <dgm:cxn modelId="{CED254D0-0E8A-47AC-BB4E-9E8606572EE2}" type="presOf" srcId="{8DFE654D-D7B5-4709-89C4-75919C392113}" destId="{B7C50AEE-0C6B-4629-B611-296536423E32}" srcOrd="1" destOrd="0" presId="urn:microsoft.com/office/officeart/2005/8/layout/hierarchy3"/>
    <dgm:cxn modelId="{E60949D9-907E-4333-AF20-43A13836AC3E}" type="presOf" srcId="{64F21E07-E44E-4939-A70F-6881CCCA14C4}" destId="{07299C5F-DC46-406E-AA60-4588945AFEE7}" srcOrd="0" destOrd="0" presId="urn:microsoft.com/office/officeart/2005/8/layout/hierarchy3"/>
    <dgm:cxn modelId="{B0BFDDD9-3AF1-439F-885E-EEF334F114FA}" srcId="{8DFE654D-D7B5-4709-89C4-75919C392113}" destId="{E3C9C984-B33F-4C64-A63C-4BE91CDFBB72}" srcOrd="4" destOrd="0" parTransId="{5FB48FAA-B180-4CA0-B698-8774BFCC9355}" sibTransId="{E148F02E-3950-4EF6-A07C-B247730DF5A9}"/>
    <dgm:cxn modelId="{675B38E1-A349-4B9A-8F37-B1E3D07B02F2}" type="presOf" srcId="{1E9AC3BD-62FE-4964-B491-52E31AD1F585}" destId="{A8B84577-3519-4627-A6C6-C7947596E205}" srcOrd="0" destOrd="0" presId="urn:microsoft.com/office/officeart/2005/8/layout/hierarchy3"/>
    <dgm:cxn modelId="{DF1072EC-B6A8-49B0-B3C8-962C5B29B668}" type="presOf" srcId="{A2861DB0-7CEF-4ABB-960E-85E75A1EC162}" destId="{9B384F88-793C-42DC-8A9D-2C1F1F408B75}" srcOrd="0" destOrd="0" presId="urn:microsoft.com/office/officeart/2005/8/layout/hierarchy3"/>
    <dgm:cxn modelId="{666FB9EE-164C-48CA-86F8-D0041F2A5829}" type="presParOf" srcId="{A8B84577-3519-4627-A6C6-C7947596E205}" destId="{35864FDE-6EEC-4B37-B3AB-3EA4FE8FE5E9}" srcOrd="0" destOrd="0" presId="urn:microsoft.com/office/officeart/2005/8/layout/hierarchy3"/>
    <dgm:cxn modelId="{100461F6-5790-4B5C-9E0F-CC58F78CDE6E}" type="presParOf" srcId="{35864FDE-6EEC-4B37-B3AB-3EA4FE8FE5E9}" destId="{1910E8A6-EFFB-40D6-93F5-DD3FD1B49C72}" srcOrd="0" destOrd="0" presId="urn:microsoft.com/office/officeart/2005/8/layout/hierarchy3"/>
    <dgm:cxn modelId="{E4656AB2-6712-41B7-8836-BBF3292589A1}" type="presParOf" srcId="{1910E8A6-EFFB-40D6-93F5-DD3FD1B49C72}" destId="{7921EE81-B5D1-4A04-9447-9E2643BF68AB}" srcOrd="0" destOrd="0" presId="urn:microsoft.com/office/officeart/2005/8/layout/hierarchy3"/>
    <dgm:cxn modelId="{62C4CBEB-57AD-4CF8-ABE2-A4722BBA58F1}" type="presParOf" srcId="{1910E8A6-EFFB-40D6-93F5-DD3FD1B49C72}" destId="{B7C50AEE-0C6B-4629-B611-296536423E32}" srcOrd="1" destOrd="0" presId="urn:microsoft.com/office/officeart/2005/8/layout/hierarchy3"/>
    <dgm:cxn modelId="{13A922E7-16EF-41A5-982B-39F14FF91D1C}" type="presParOf" srcId="{35864FDE-6EEC-4B37-B3AB-3EA4FE8FE5E9}" destId="{655FD400-1494-45E9-B6A1-4AA8EB040231}" srcOrd="1" destOrd="0" presId="urn:microsoft.com/office/officeart/2005/8/layout/hierarchy3"/>
    <dgm:cxn modelId="{CCE5429C-A850-41FF-924A-4B3EE6219792}" type="presParOf" srcId="{655FD400-1494-45E9-B6A1-4AA8EB040231}" destId="{E69556A6-CE9A-4931-8E8A-840B25FEDC52}" srcOrd="0" destOrd="0" presId="urn:microsoft.com/office/officeart/2005/8/layout/hierarchy3"/>
    <dgm:cxn modelId="{736FD9AD-E20C-471D-A7B4-CE4E15E9205A}" type="presParOf" srcId="{655FD400-1494-45E9-B6A1-4AA8EB040231}" destId="{58166AE0-96E9-4AD5-B0AC-497EB1593DD7}" srcOrd="1" destOrd="0" presId="urn:microsoft.com/office/officeart/2005/8/layout/hierarchy3"/>
    <dgm:cxn modelId="{570B5819-634D-45E5-87D3-3F2635EDFF6F}" type="presParOf" srcId="{655FD400-1494-45E9-B6A1-4AA8EB040231}" destId="{C0AA4121-C477-44A4-B944-89C0F01C84B4}" srcOrd="2" destOrd="0" presId="urn:microsoft.com/office/officeart/2005/8/layout/hierarchy3"/>
    <dgm:cxn modelId="{11391B46-5A1C-4E1D-AB8E-07EDA394B4CE}" type="presParOf" srcId="{655FD400-1494-45E9-B6A1-4AA8EB040231}" destId="{2F4E2DEF-BEDB-412C-8B8D-8B7F9E3B2766}" srcOrd="3" destOrd="0" presId="urn:microsoft.com/office/officeart/2005/8/layout/hierarchy3"/>
    <dgm:cxn modelId="{7CB0C71F-5838-4406-9118-D9E2E9C86379}" type="presParOf" srcId="{655FD400-1494-45E9-B6A1-4AA8EB040231}" destId="{9F53DAFF-D791-4AE2-AB1A-2FC76712B559}" srcOrd="4" destOrd="0" presId="urn:microsoft.com/office/officeart/2005/8/layout/hierarchy3"/>
    <dgm:cxn modelId="{EBDFF37F-236B-473C-9CA7-892DB1328C1D}" type="presParOf" srcId="{655FD400-1494-45E9-B6A1-4AA8EB040231}" destId="{892C6E09-FA51-48E7-8768-2FB3F45CCA03}" srcOrd="5" destOrd="0" presId="urn:microsoft.com/office/officeart/2005/8/layout/hierarchy3"/>
    <dgm:cxn modelId="{2F257E12-D601-4978-897A-C2B33B7BB311}" type="presParOf" srcId="{655FD400-1494-45E9-B6A1-4AA8EB040231}" destId="{3B57F9FB-652F-47DD-AF06-B145B6A33A33}" srcOrd="6" destOrd="0" presId="urn:microsoft.com/office/officeart/2005/8/layout/hierarchy3"/>
    <dgm:cxn modelId="{46762A02-2C18-4A3B-ABB9-B76D41A8F885}" type="presParOf" srcId="{655FD400-1494-45E9-B6A1-4AA8EB040231}" destId="{9FE20421-406A-4B66-9FB4-6D3147FDA127}" srcOrd="7" destOrd="0" presId="urn:microsoft.com/office/officeart/2005/8/layout/hierarchy3"/>
    <dgm:cxn modelId="{41B559F5-6990-413C-844D-764C00332C51}" type="presParOf" srcId="{655FD400-1494-45E9-B6A1-4AA8EB040231}" destId="{A0B11E42-F531-4816-BBEC-BF1DD8A54B7F}" srcOrd="8" destOrd="0" presId="urn:microsoft.com/office/officeart/2005/8/layout/hierarchy3"/>
    <dgm:cxn modelId="{C41812B9-14EE-4A40-BB4E-B1C36D0723BC}" type="presParOf" srcId="{655FD400-1494-45E9-B6A1-4AA8EB040231}" destId="{284DED72-E113-43AE-9716-81909E2F95A3}" srcOrd="9" destOrd="0" presId="urn:microsoft.com/office/officeart/2005/8/layout/hierarchy3"/>
    <dgm:cxn modelId="{BE4CF6DE-0145-4F55-AD1C-CD66B63D0970}" type="presParOf" srcId="{655FD400-1494-45E9-B6A1-4AA8EB040231}" destId="{CD9686D4-DCF3-48D4-B60C-26B21F730C5B}" srcOrd="10" destOrd="0" presId="urn:microsoft.com/office/officeart/2005/8/layout/hierarchy3"/>
    <dgm:cxn modelId="{A4E74AED-892B-4FEB-AD07-A6DD662DCDB2}" type="presParOf" srcId="{655FD400-1494-45E9-B6A1-4AA8EB040231}" destId="{07299C5F-DC46-406E-AA60-4588945AFEE7}" srcOrd="11" destOrd="0" presId="urn:microsoft.com/office/officeart/2005/8/layout/hierarchy3"/>
    <dgm:cxn modelId="{4F5B650E-7038-450F-AC3F-5D8DF286431A}" type="presParOf" srcId="{655FD400-1494-45E9-B6A1-4AA8EB040231}" destId="{9B384F88-793C-42DC-8A9D-2C1F1F408B75}" srcOrd="12" destOrd="0" presId="urn:microsoft.com/office/officeart/2005/8/layout/hierarchy3"/>
    <dgm:cxn modelId="{F88D09F3-EE63-4A8F-9B25-CFFAFA6272C2}" type="presParOf" srcId="{655FD400-1494-45E9-B6A1-4AA8EB040231}" destId="{4B200214-7A60-4A5C-A990-5F2FCAEBA648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9AC3BD-62FE-4964-B491-52E31AD1F58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DFE654D-D7B5-4709-89C4-75919C392113}">
      <dgm:prSet phldrT="[Texte]" custT="1"/>
      <dgm:spPr/>
      <dgm:t>
        <a:bodyPr/>
        <a:lstStyle/>
        <a:p>
          <a:r>
            <a:rPr lang="fr-FR" sz="1800" dirty="0"/>
            <a:t>Ressources</a:t>
          </a:r>
        </a:p>
      </dgm:t>
    </dgm:pt>
    <dgm:pt modelId="{1412596F-6D83-4EA4-83D8-F0D9717FBBAF}" type="parTrans" cxnId="{2388DB72-6DD2-4202-BAD9-4D6F2953EA20}">
      <dgm:prSet/>
      <dgm:spPr/>
      <dgm:t>
        <a:bodyPr/>
        <a:lstStyle/>
        <a:p>
          <a:endParaRPr lang="fr-FR"/>
        </a:p>
      </dgm:t>
    </dgm:pt>
    <dgm:pt modelId="{F244B73E-47DC-43F0-998B-524CDB197FDA}" type="sibTrans" cxnId="{2388DB72-6DD2-4202-BAD9-4D6F2953EA20}">
      <dgm:prSet/>
      <dgm:spPr/>
      <dgm:t>
        <a:bodyPr/>
        <a:lstStyle/>
        <a:p>
          <a:endParaRPr lang="fr-FR"/>
        </a:p>
      </dgm:t>
    </dgm:pt>
    <dgm:pt modelId="{AD25CF0A-5257-4B89-AE7C-69DC9816A4F4}">
      <dgm:prSet phldrT="[Texte]" custT="1"/>
      <dgm:spPr/>
      <dgm:t>
        <a:bodyPr/>
        <a:lstStyle/>
        <a:p>
          <a:r>
            <a:rPr lang="fr-FR" sz="1800" dirty="0"/>
            <a:t>Développement d’un projet digital</a:t>
          </a:r>
        </a:p>
      </dgm:t>
    </dgm:pt>
    <dgm:pt modelId="{4B61C6F8-6AAB-433B-94B5-A1DBF504FFDB}" type="parTrans" cxnId="{CF33BEC4-22FD-4F52-9268-25FA5CAFA4A1}">
      <dgm:prSet/>
      <dgm:spPr/>
      <dgm:t>
        <a:bodyPr/>
        <a:lstStyle/>
        <a:p>
          <a:endParaRPr lang="fr-FR"/>
        </a:p>
      </dgm:t>
    </dgm:pt>
    <dgm:pt modelId="{8B8C4BB3-0D3D-438D-9700-60270E45DF4D}" type="sibTrans" cxnId="{CF33BEC4-22FD-4F52-9268-25FA5CAFA4A1}">
      <dgm:prSet/>
      <dgm:spPr/>
      <dgm:t>
        <a:bodyPr/>
        <a:lstStyle/>
        <a:p>
          <a:endParaRPr lang="fr-FR"/>
        </a:p>
      </dgm:t>
    </dgm:pt>
    <dgm:pt modelId="{B8810E1F-C1FA-4E6B-B594-75517C15038D}">
      <dgm:prSet phldrT="[Texte]" custT="1"/>
      <dgm:spPr/>
      <dgm:t>
        <a:bodyPr/>
        <a:lstStyle/>
        <a:p>
          <a:r>
            <a:rPr lang="fr-FR" sz="1800" dirty="0"/>
            <a:t>SAE S5</a:t>
          </a:r>
        </a:p>
      </dgm:t>
    </dgm:pt>
    <dgm:pt modelId="{3F08344E-4C38-4E13-84E4-0A9FFA032440}" type="parTrans" cxnId="{7F1D5BE6-9108-49A0-B0EC-6CA7FD4BD4DB}">
      <dgm:prSet/>
      <dgm:spPr/>
      <dgm:t>
        <a:bodyPr/>
        <a:lstStyle/>
        <a:p>
          <a:endParaRPr lang="fr-FR"/>
        </a:p>
      </dgm:t>
    </dgm:pt>
    <dgm:pt modelId="{C01BF2B2-1FF8-42C9-9543-C7746B8FE2B9}" type="sibTrans" cxnId="{7F1D5BE6-9108-49A0-B0EC-6CA7FD4BD4DB}">
      <dgm:prSet/>
      <dgm:spPr/>
      <dgm:t>
        <a:bodyPr/>
        <a:lstStyle/>
        <a:p>
          <a:endParaRPr lang="fr-FR"/>
        </a:p>
      </dgm:t>
    </dgm:pt>
    <dgm:pt modelId="{A8B84577-3519-4627-A6C6-C7947596E205}" type="pres">
      <dgm:prSet presAssocID="{1E9AC3BD-62FE-4964-B491-52E31AD1F58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864FDE-6EEC-4B37-B3AB-3EA4FE8FE5E9}" type="pres">
      <dgm:prSet presAssocID="{8DFE654D-D7B5-4709-89C4-75919C392113}" presName="root" presStyleCnt="0"/>
      <dgm:spPr/>
    </dgm:pt>
    <dgm:pt modelId="{1910E8A6-EFFB-40D6-93F5-DD3FD1B49C72}" type="pres">
      <dgm:prSet presAssocID="{8DFE654D-D7B5-4709-89C4-75919C392113}" presName="rootComposite" presStyleCnt="0"/>
      <dgm:spPr/>
    </dgm:pt>
    <dgm:pt modelId="{7921EE81-B5D1-4A04-9447-9E2643BF68AB}" type="pres">
      <dgm:prSet presAssocID="{8DFE654D-D7B5-4709-89C4-75919C392113}" presName="rootText" presStyleLbl="node1" presStyleIdx="0" presStyleCnt="2" custLinFactX="-82958" custLinFactNeighborX="-100000" custLinFactNeighborY="20887"/>
      <dgm:spPr/>
    </dgm:pt>
    <dgm:pt modelId="{B7C50AEE-0C6B-4629-B611-296536423E32}" type="pres">
      <dgm:prSet presAssocID="{8DFE654D-D7B5-4709-89C4-75919C392113}" presName="rootConnector" presStyleLbl="node1" presStyleIdx="0" presStyleCnt="2"/>
      <dgm:spPr/>
    </dgm:pt>
    <dgm:pt modelId="{655FD400-1494-45E9-B6A1-4AA8EB040231}" type="pres">
      <dgm:prSet presAssocID="{8DFE654D-D7B5-4709-89C4-75919C392113}" presName="childShape" presStyleCnt="0"/>
      <dgm:spPr/>
    </dgm:pt>
    <dgm:pt modelId="{E69556A6-CE9A-4931-8E8A-840B25FEDC52}" type="pres">
      <dgm:prSet presAssocID="{4B61C6F8-6AAB-433B-94B5-A1DBF504FFDB}" presName="Name13" presStyleLbl="parChTrans1D2" presStyleIdx="0" presStyleCnt="1"/>
      <dgm:spPr/>
    </dgm:pt>
    <dgm:pt modelId="{58166AE0-96E9-4AD5-B0AC-497EB1593DD7}" type="pres">
      <dgm:prSet presAssocID="{AD25CF0A-5257-4B89-AE7C-69DC9816A4F4}" presName="childText" presStyleLbl="bgAcc1" presStyleIdx="0" presStyleCnt="1" custScaleX="312053" custScaleY="128664" custLinFactNeighborX="11347" custLinFactNeighborY="21890">
        <dgm:presLayoutVars>
          <dgm:bulletEnabled val="1"/>
        </dgm:presLayoutVars>
      </dgm:prSet>
      <dgm:spPr/>
    </dgm:pt>
    <dgm:pt modelId="{A9A2C9A6-E3D7-49B7-A872-B09E71055E13}" type="pres">
      <dgm:prSet presAssocID="{B8810E1F-C1FA-4E6B-B594-75517C15038D}" presName="root" presStyleCnt="0"/>
      <dgm:spPr/>
    </dgm:pt>
    <dgm:pt modelId="{81C0943E-3FA0-4D32-89F2-6D6C924DCA4F}" type="pres">
      <dgm:prSet presAssocID="{B8810E1F-C1FA-4E6B-B594-75517C15038D}" presName="rootComposite" presStyleCnt="0"/>
      <dgm:spPr/>
    </dgm:pt>
    <dgm:pt modelId="{33006827-D008-433B-BA90-470301754CDE}" type="pres">
      <dgm:prSet presAssocID="{B8810E1F-C1FA-4E6B-B594-75517C15038D}" presName="rootText" presStyleLbl="node1" presStyleIdx="1" presStyleCnt="2" custLinFactX="-25093" custLinFactNeighborX="-100000" custLinFactNeighborY="19919"/>
      <dgm:spPr/>
    </dgm:pt>
    <dgm:pt modelId="{8C671C35-7FC3-457C-8E69-9C8460877F49}" type="pres">
      <dgm:prSet presAssocID="{B8810E1F-C1FA-4E6B-B594-75517C15038D}" presName="rootConnector" presStyleLbl="node1" presStyleIdx="1" presStyleCnt="2"/>
      <dgm:spPr/>
    </dgm:pt>
    <dgm:pt modelId="{A4B34EBF-7500-4AF9-B54D-E7D54567D9E6}" type="pres">
      <dgm:prSet presAssocID="{B8810E1F-C1FA-4E6B-B594-75517C15038D}" presName="childShape" presStyleCnt="0"/>
      <dgm:spPr/>
    </dgm:pt>
  </dgm:ptLst>
  <dgm:cxnLst>
    <dgm:cxn modelId="{89EDA408-3A49-462F-B905-CED2881FCDAD}" type="presOf" srcId="{1E9AC3BD-62FE-4964-B491-52E31AD1F585}" destId="{A8B84577-3519-4627-A6C6-C7947596E205}" srcOrd="0" destOrd="0" presId="urn:microsoft.com/office/officeart/2005/8/layout/hierarchy3"/>
    <dgm:cxn modelId="{2388DB72-6DD2-4202-BAD9-4D6F2953EA20}" srcId="{1E9AC3BD-62FE-4964-B491-52E31AD1F585}" destId="{8DFE654D-D7B5-4709-89C4-75919C392113}" srcOrd="0" destOrd="0" parTransId="{1412596F-6D83-4EA4-83D8-F0D9717FBBAF}" sibTransId="{F244B73E-47DC-43F0-998B-524CDB197FDA}"/>
    <dgm:cxn modelId="{FF3CBB94-75A5-49D9-B028-992B792EF1CD}" type="presOf" srcId="{B8810E1F-C1FA-4E6B-B594-75517C15038D}" destId="{8C671C35-7FC3-457C-8E69-9C8460877F49}" srcOrd="1" destOrd="0" presId="urn:microsoft.com/office/officeart/2005/8/layout/hierarchy3"/>
    <dgm:cxn modelId="{B7B676A8-5891-43BD-B8EE-25882E8FF067}" type="presOf" srcId="{4B61C6F8-6AAB-433B-94B5-A1DBF504FFDB}" destId="{E69556A6-CE9A-4931-8E8A-840B25FEDC52}" srcOrd="0" destOrd="0" presId="urn:microsoft.com/office/officeart/2005/8/layout/hierarchy3"/>
    <dgm:cxn modelId="{CF33BEC4-22FD-4F52-9268-25FA5CAFA4A1}" srcId="{8DFE654D-D7B5-4709-89C4-75919C392113}" destId="{AD25CF0A-5257-4B89-AE7C-69DC9816A4F4}" srcOrd="0" destOrd="0" parTransId="{4B61C6F8-6AAB-433B-94B5-A1DBF504FFDB}" sibTransId="{8B8C4BB3-0D3D-438D-9700-60270E45DF4D}"/>
    <dgm:cxn modelId="{5E6D3DCC-A57E-43B1-9F68-B6DB62A52A76}" type="presOf" srcId="{B8810E1F-C1FA-4E6B-B594-75517C15038D}" destId="{33006827-D008-433B-BA90-470301754CDE}" srcOrd="0" destOrd="0" presId="urn:microsoft.com/office/officeart/2005/8/layout/hierarchy3"/>
    <dgm:cxn modelId="{B35EB5E2-BFB4-4D6E-A959-736662A7D362}" type="presOf" srcId="{8DFE654D-D7B5-4709-89C4-75919C392113}" destId="{7921EE81-B5D1-4A04-9447-9E2643BF68AB}" srcOrd="0" destOrd="0" presId="urn:microsoft.com/office/officeart/2005/8/layout/hierarchy3"/>
    <dgm:cxn modelId="{7F1D5BE6-9108-49A0-B0EC-6CA7FD4BD4DB}" srcId="{1E9AC3BD-62FE-4964-B491-52E31AD1F585}" destId="{B8810E1F-C1FA-4E6B-B594-75517C15038D}" srcOrd="1" destOrd="0" parTransId="{3F08344E-4C38-4E13-84E4-0A9FFA032440}" sibTransId="{C01BF2B2-1FF8-42C9-9543-C7746B8FE2B9}"/>
    <dgm:cxn modelId="{2555DFF3-29C5-4F97-BC23-0EBA6F33C092}" type="presOf" srcId="{AD25CF0A-5257-4B89-AE7C-69DC9816A4F4}" destId="{58166AE0-96E9-4AD5-B0AC-497EB1593DD7}" srcOrd="0" destOrd="0" presId="urn:microsoft.com/office/officeart/2005/8/layout/hierarchy3"/>
    <dgm:cxn modelId="{3950B2F9-D3E2-490B-9F0E-06F6EF875217}" type="presOf" srcId="{8DFE654D-D7B5-4709-89C4-75919C392113}" destId="{B7C50AEE-0C6B-4629-B611-296536423E32}" srcOrd="1" destOrd="0" presId="urn:microsoft.com/office/officeart/2005/8/layout/hierarchy3"/>
    <dgm:cxn modelId="{7B7F4403-7C09-4B9B-9A42-0E61C1B1727E}" type="presParOf" srcId="{A8B84577-3519-4627-A6C6-C7947596E205}" destId="{35864FDE-6EEC-4B37-B3AB-3EA4FE8FE5E9}" srcOrd="0" destOrd="0" presId="urn:microsoft.com/office/officeart/2005/8/layout/hierarchy3"/>
    <dgm:cxn modelId="{BB891D23-6B63-406D-B29F-00ACF3D91926}" type="presParOf" srcId="{35864FDE-6EEC-4B37-B3AB-3EA4FE8FE5E9}" destId="{1910E8A6-EFFB-40D6-93F5-DD3FD1B49C72}" srcOrd="0" destOrd="0" presId="urn:microsoft.com/office/officeart/2005/8/layout/hierarchy3"/>
    <dgm:cxn modelId="{F1FA8198-79D4-4530-B0A7-A120DE25E4CA}" type="presParOf" srcId="{1910E8A6-EFFB-40D6-93F5-DD3FD1B49C72}" destId="{7921EE81-B5D1-4A04-9447-9E2643BF68AB}" srcOrd="0" destOrd="0" presId="urn:microsoft.com/office/officeart/2005/8/layout/hierarchy3"/>
    <dgm:cxn modelId="{BBC49E61-1B28-44BD-9D22-32A9D780B659}" type="presParOf" srcId="{1910E8A6-EFFB-40D6-93F5-DD3FD1B49C72}" destId="{B7C50AEE-0C6B-4629-B611-296536423E32}" srcOrd="1" destOrd="0" presId="urn:microsoft.com/office/officeart/2005/8/layout/hierarchy3"/>
    <dgm:cxn modelId="{BB51C3D7-AD45-4B18-B019-37EC7A0999F2}" type="presParOf" srcId="{35864FDE-6EEC-4B37-B3AB-3EA4FE8FE5E9}" destId="{655FD400-1494-45E9-B6A1-4AA8EB040231}" srcOrd="1" destOrd="0" presId="urn:microsoft.com/office/officeart/2005/8/layout/hierarchy3"/>
    <dgm:cxn modelId="{23234E53-4C4C-4B17-A331-96F5FF4BFDE3}" type="presParOf" srcId="{655FD400-1494-45E9-B6A1-4AA8EB040231}" destId="{E69556A6-CE9A-4931-8E8A-840B25FEDC52}" srcOrd="0" destOrd="0" presId="urn:microsoft.com/office/officeart/2005/8/layout/hierarchy3"/>
    <dgm:cxn modelId="{1BD56B35-6C62-4EF6-862D-28C6DB2E666E}" type="presParOf" srcId="{655FD400-1494-45E9-B6A1-4AA8EB040231}" destId="{58166AE0-96E9-4AD5-B0AC-497EB1593DD7}" srcOrd="1" destOrd="0" presId="urn:microsoft.com/office/officeart/2005/8/layout/hierarchy3"/>
    <dgm:cxn modelId="{B64083FA-A7C9-486C-B6C9-996C9F1096E8}" type="presParOf" srcId="{A8B84577-3519-4627-A6C6-C7947596E205}" destId="{A9A2C9A6-E3D7-49B7-A872-B09E71055E13}" srcOrd="1" destOrd="0" presId="urn:microsoft.com/office/officeart/2005/8/layout/hierarchy3"/>
    <dgm:cxn modelId="{5912A156-05B0-4183-8BCA-DCF98A259711}" type="presParOf" srcId="{A9A2C9A6-E3D7-49B7-A872-B09E71055E13}" destId="{81C0943E-3FA0-4D32-89F2-6D6C924DCA4F}" srcOrd="0" destOrd="0" presId="urn:microsoft.com/office/officeart/2005/8/layout/hierarchy3"/>
    <dgm:cxn modelId="{52D74B86-55A0-4E64-989D-905CD69ADC5F}" type="presParOf" srcId="{81C0943E-3FA0-4D32-89F2-6D6C924DCA4F}" destId="{33006827-D008-433B-BA90-470301754CDE}" srcOrd="0" destOrd="0" presId="urn:microsoft.com/office/officeart/2005/8/layout/hierarchy3"/>
    <dgm:cxn modelId="{B9E4B003-9FC4-40BB-8CB0-8A4FFFAEA769}" type="presParOf" srcId="{81C0943E-3FA0-4D32-89F2-6D6C924DCA4F}" destId="{8C671C35-7FC3-457C-8E69-9C8460877F49}" srcOrd="1" destOrd="0" presId="urn:microsoft.com/office/officeart/2005/8/layout/hierarchy3"/>
    <dgm:cxn modelId="{D9581F8C-43D6-4BC0-9E57-84FF22A670C7}" type="presParOf" srcId="{A9A2C9A6-E3D7-49B7-A872-B09E71055E13}" destId="{A4B34EBF-7500-4AF9-B54D-E7D54567D9E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9AC3BD-62FE-4964-B491-52E31AD1F58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DFE654D-D7B5-4709-89C4-75919C392113}">
      <dgm:prSet phldrT="[Texte]" custT="1"/>
      <dgm:spPr/>
      <dgm:t>
        <a:bodyPr/>
        <a:lstStyle/>
        <a:p>
          <a:r>
            <a:rPr lang="fr-FR" sz="1800" dirty="0"/>
            <a:t>Ressources S6</a:t>
          </a:r>
        </a:p>
      </dgm:t>
    </dgm:pt>
    <dgm:pt modelId="{1412596F-6D83-4EA4-83D8-F0D9717FBBAF}" type="parTrans" cxnId="{2388DB72-6DD2-4202-BAD9-4D6F2953EA20}">
      <dgm:prSet/>
      <dgm:spPr/>
      <dgm:t>
        <a:bodyPr/>
        <a:lstStyle/>
        <a:p>
          <a:endParaRPr lang="fr-FR"/>
        </a:p>
      </dgm:t>
    </dgm:pt>
    <dgm:pt modelId="{F244B73E-47DC-43F0-998B-524CDB197FDA}" type="sibTrans" cxnId="{2388DB72-6DD2-4202-BAD9-4D6F2953EA20}">
      <dgm:prSet/>
      <dgm:spPr/>
      <dgm:t>
        <a:bodyPr/>
        <a:lstStyle/>
        <a:p>
          <a:endParaRPr lang="fr-FR"/>
        </a:p>
      </dgm:t>
    </dgm:pt>
    <dgm:pt modelId="{AD25CF0A-5257-4B89-AE7C-69DC9816A4F4}">
      <dgm:prSet phldrT="[Texte]" custT="1"/>
      <dgm:spPr/>
      <dgm:t>
        <a:bodyPr/>
        <a:lstStyle/>
        <a:p>
          <a:r>
            <a:rPr lang="fr-FR" sz="1800" dirty="0"/>
            <a:t>Trafic management – Analyse d’audience</a:t>
          </a:r>
        </a:p>
      </dgm:t>
    </dgm:pt>
    <dgm:pt modelId="{4B61C6F8-6AAB-433B-94B5-A1DBF504FFDB}" type="parTrans" cxnId="{CF33BEC4-22FD-4F52-9268-25FA5CAFA4A1}">
      <dgm:prSet/>
      <dgm:spPr/>
      <dgm:t>
        <a:bodyPr/>
        <a:lstStyle/>
        <a:p>
          <a:endParaRPr lang="fr-FR"/>
        </a:p>
      </dgm:t>
    </dgm:pt>
    <dgm:pt modelId="{8B8C4BB3-0D3D-438D-9700-60270E45DF4D}" type="sibTrans" cxnId="{CF33BEC4-22FD-4F52-9268-25FA5CAFA4A1}">
      <dgm:prSet/>
      <dgm:spPr/>
      <dgm:t>
        <a:bodyPr/>
        <a:lstStyle/>
        <a:p>
          <a:endParaRPr lang="fr-FR"/>
        </a:p>
      </dgm:t>
    </dgm:pt>
    <dgm:pt modelId="{9A077937-6ED3-4A0B-8F10-F05ABE9263C4}">
      <dgm:prSet phldrT="[Texte]" custT="1"/>
      <dgm:spPr/>
      <dgm:t>
        <a:bodyPr/>
        <a:lstStyle/>
        <a:p>
          <a:endParaRPr lang="fr-FR" sz="1800" dirty="0"/>
        </a:p>
        <a:p>
          <a:r>
            <a:rPr lang="fr-FR" sz="1800" dirty="0"/>
            <a:t>Formalisation et sécurisation d’un business model</a:t>
          </a:r>
        </a:p>
        <a:p>
          <a:endParaRPr lang="fr-FR" sz="1800" dirty="0"/>
        </a:p>
      </dgm:t>
    </dgm:pt>
    <dgm:pt modelId="{DBA7B379-29B3-4C91-B68E-6BA2BAF3A461}" type="parTrans" cxnId="{59963572-E986-49D3-B314-7F09B8417DF6}">
      <dgm:prSet/>
      <dgm:spPr/>
      <dgm:t>
        <a:bodyPr/>
        <a:lstStyle/>
        <a:p>
          <a:endParaRPr lang="fr-FR"/>
        </a:p>
      </dgm:t>
    </dgm:pt>
    <dgm:pt modelId="{ED103946-2DA9-4F48-808E-F6744126BC6E}" type="sibTrans" cxnId="{59963572-E986-49D3-B314-7F09B8417DF6}">
      <dgm:prSet/>
      <dgm:spPr/>
      <dgm:t>
        <a:bodyPr/>
        <a:lstStyle/>
        <a:p>
          <a:endParaRPr lang="fr-FR"/>
        </a:p>
      </dgm:t>
    </dgm:pt>
    <dgm:pt modelId="{A8B84577-3519-4627-A6C6-C7947596E205}" type="pres">
      <dgm:prSet presAssocID="{1E9AC3BD-62FE-4964-B491-52E31AD1F58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864FDE-6EEC-4B37-B3AB-3EA4FE8FE5E9}" type="pres">
      <dgm:prSet presAssocID="{8DFE654D-D7B5-4709-89C4-75919C392113}" presName="root" presStyleCnt="0"/>
      <dgm:spPr/>
    </dgm:pt>
    <dgm:pt modelId="{1910E8A6-EFFB-40D6-93F5-DD3FD1B49C72}" type="pres">
      <dgm:prSet presAssocID="{8DFE654D-D7B5-4709-89C4-75919C392113}" presName="rootComposite" presStyleCnt="0"/>
      <dgm:spPr/>
    </dgm:pt>
    <dgm:pt modelId="{7921EE81-B5D1-4A04-9447-9E2643BF68AB}" type="pres">
      <dgm:prSet presAssocID="{8DFE654D-D7B5-4709-89C4-75919C392113}" presName="rootText" presStyleLbl="node1" presStyleIdx="0" presStyleCnt="1" custScaleX="155728" custScaleY="145862" custLinFactNeighborX="-333" custLinFactNeighborY="-59293"/>
      <dgm:spPr/>
    </dgm:pt>
    <dgm:pt modelId="{B7C50AEE-0C6B-4629-B611-296536423E32}" type="pres">
      <dgm:prSet presAssocID="{8DFE654D-D7B5-4709-89C4-75919C392113}" presName="rootConnector" presStyleLbl="node1" presStyleIdx="0" presStyleCnt="1"/>
      <dgm:spPr/>
    </dgm:pt>
    <dgm:pt modelId="{655FD400-1494-45E9-B6A1-4AA8EB040231}" type="pres">
      <dgm:prSet presAssocID="{8DFE654D-D7B5-4709-89C4-75919C392113}" presName="childShape" presStyleCnt="0"/>
      <dgm:spPr/>
    </dgm:pt>
    <dgm:pt modelId="{E69556A6-CE9A-4931-8E8A-840B25FEDC52}" type="pres">
      <dgm:prSet presAssocID="{4B61C6F8-6AAB-433B-94B5-A1DBF504FFDB}" presName="Name13" presStyleLbl="parChTrans1D2" presStyleIdx="0" presStyleCnt="2"/>
      <dgm:spPr/>
    </dgm:pt>
    <dgm:pt modelId="{58166AE0-96E9-4AD5-B0AC-497EB1593DD7}" type="pres">
      <dgm:prSet presAssocID="{AD25CF0A-5257-4B89-AE7C-69DC9816A4F4}" presName="childText" presStyleLbl="bgAcc1" presStyleIdx="0" presStyleCnt="2" custScaleX="635236" custScaleY="141038" custLinFactNeighborX="-5469" custLinFactNeighborY="-12282">
        <dgm:presLayoutVars>
          <dgm:bulletEnabled val="1"/>
        </dgm:presLayoutVars>
      </dgm:prSet>
      <dgm:spPr/>
    </dgm:pt>
    <dgm:pt modelId="{C0AA4121-C477-44A4-B944-89C0F01C84B4}" type="pres">
      <dgm:prSet presAssocID="{DBA7B379-29B3-4C91-B68E-6BA2BAF3A461}" presName="Name13" presStyleLbl="parChTrans1D2" presStyleIdx="1" presStyleCnt="2"/>
      <dgm:spPr/>
    </dgm:pt>
    <dgm:pt modelId="{2F4E2DEF-BEDB-412C-8B8D-8B7F9E3B2766}" type="pres">
      <dgm:prSet presAssocID="{9A077937-6ED3-4A0B-8F10-F05ABE9263C4}" presName="childText" presStyleLbl="bgAcc1" presStyleIdx="1" presStyleCnt="2" custScaleX="680042" custScaleY="123292" custLinFactNeighborX="-5469" custLinFactNeighborY="-3503">
        <dgm:presLayoutVars>
          <dgm:bulletEnabled val="1"/>
        </dgm:presLayoutVars>
      </dgm:prSet>
      <dgm:spPr/>
    </dgm:pt>
  </dgm:ptLst>
  <dgm:cxnLst>
    <dgm:cxn modelId="{BB200A4B-34CC-448E-AFA9-3F8B7C9BDFF2}" type="presOf" srcId="{1E9AC3BD-62FE-4964-B491-52E31AD1F585}" destId="{A8B84577-3519-4627-A6C6-C7947596E205}" srcOrd="0" destOrd="0" presId="urn:microsoft.com/office/officeart/2005/8/layout/hierarchy3"/>
    <dgm:cxn modelId="{F0AE9B71-FC5C-4379-AFF9-DEE42F48A2C8}" type="presOf" srcId="{DBA7B379-29B3-4C91-B68E-6BA2BAF3A461}" destId="{C0AA4121-C477-44A4-B944-89C0F01C84B4}" srcOrd="0" destOrd="0" presId="urn:microsoft.com/office/officeart/2005/8/layout/hierarchy3"/>
    <dgm:cxn modelId="{59963572-E986-49D3-B314-7F09B8417DF6}" srcId="{8DFE654D-D7B5-4709-89C4-75919C392113}" destId="{9A077937-6ED3-4A0B-8F10-F05ABE9263C4}" srcOrd="1" destOrd="0" parTransId="{DBA7B379-29B3-4C91-B68E-6BA2BAF3A461}" sibTransId="{ED103946-2DA9-4F48-808E-F6744126BC6E}"/>
    <dgm:cxn modelId="{2388DB72-6DD2-4202-BAD9-4D6F2953EA20}" srcId="{1E9AC3BD-62FE-4964-B491-52E31AD1F585}" destId="{8DFE654D-D7B5-4709-89C4-75919C392113}" srcOrd="0" destOrd="0" parTransId="{1412596F-6D83-4EA4-83D8-F0D9717FBBAF}" sibTransId="{F244B73E-47DC-43F0-998B-524CDB197FDA}"/>
    <dgm:cxn modelId="{863FECB7-08B0-4D36-88C7-40AAE7C09E5C}" type="presOf" srcId="{4B61C6F8-6AAB-433B-94B5-A1DBF504FFDB}" destId="{E69556A6-CE9A-4931-8E8A-840B25FEDC52}" srcOrd="0" destOrd="0" presId="urn:microsoft.com/office/officeart/2005/8/layout/hierarchy3"/>
    <dgm:cxn modelId="{CF33BEC4-22FD-4F52-9268-25FA5CAFA4A1}" srcId="{8DFE654D-D7B5-4709-89C4-75919C392113}" destId="{AD25CF0A-5257-4B89-AE7C-69DC9816A4F4}" srcOrd="0" destOrd="0" parTransId="{4B61C6F8-6AAB-433B-94B5-A1DBF504FFDB}" sibTransId="{8B8C4BB3-0D3D-438D-9700-60270E45DF4D}"/>
    <dgm:cxn modelId="{CFD9E6DD-D23E-4399-AE2E-C33C2C8793C9}" type="presOf" srcId="{8DFE654D-D7B5-4709-89C4-75919C392113}" destId="{B7C50AEE-0C6B-4629-B611-296536423E32}" srcOrd="1" destOrd="0" presId="urn:microsoft.com/office/officeart/2005/8/layout/hierarchy3"/>
    <dgm:cxn modelId="{0C256DE9-217E-4A8D-891A-25E9F347F41F}" type="presOf" srcId="{8DFE654D-D7B5-4709-89C4-75919C392113}" destId="{7921EE81-B5D1-4A04-9447-9E2643BF68AB}" srcOrd="0" destOrd="0" presId="urn:microsoft.com/office/officeart/2005/8/layout/hierarchy3"/>
    <dgm:cxn modelId="{749A0FF4-8914-45E4-BA8A-EB160F92522C}" type="presOf" srcId="{AD25CF0A-5257-4B89-AE7C-69DC9816A4F4}" destId="{58166AE0-96E9-4AD5-B0AC-497EB1593DD7}" srcOrd="0" destOrd="0" presId="urn:microsoft.com/office/officeart/2005/8/layout/hierarchy3"/>
    <dgm:cxn modelId="{56F050F5-CE60-423B-9F37-BE3752C30E3B}" type="presOf" srcId="{9A077937-6ED3-4A0B-8F10-F05ABE9263C4}" destId="{2F4E2DEF-BEDB-412C-8B8D-8B7F9E3B2766}" srcOrd="0" destOrd="0" presId="urn:microsoft.com/office/officeart/2005/8/layout/hierarchy3"/>
    <dgm:cxn modelId="{F04EB499-5D00-44EE-84D1-2447CA3B6A10}" type="presParOf" srcId="{A8B84577-3519-4627-A6C6-C7947596E205}" destId="{35864FDE-6EEC-4B37-B3AB-3EA4FE8FE5E9}" srcOrd="0" destOrd="0" presId="urn:microsoft.com/office/officeart/2005/8/layout/hierarchy3"/>
    <dgm:cxn modelId="{1D24FF12-120E-4025-8475-085C3F7851AF}" type="presParOf" srcId="{35864FDE-6EEC-4B37-B3AB-3EA4FE8FE5E9}" destId="{1910E8A6-EFFB-40D6-93F5-DD3FD1B49C72}" srcOrd="0" destOrd="0" presId="urn:microsoft.com/office/officeart/2005/8/layout/hierarchy3"/>
    <dgm:cxn modelId="{5B546B99-E5ED-4622-8FDD-89A76A3BCBD2}" type="presParOf" srcId="{1910E8A6-EFFB-40D6-93F5-DD3FD1B49C72}" destId="{7921EE81-B5D1-4A04-9447-9E2643BF68AB}" srcOrd="0" destOrd="0" presId="urn:microsoft.com/office/officeart/2005/8/layout/hierarchy3"/>
    <dgm:cxn modelId="{4356A054-A67A-454E-956F-A097BD87261C}" type="presParOf" srcId="{1910E8A6-EFFB-40D6-93F5-DD3FD1B49C72}" destId="{B7C50AEE-0C6B-4629-B611-296536423E32}" srcOrd="1" destOrd="0" presId="urn:microsoft.com/office/officeart/2005/8/layout/hierarchy3"/>
    <dgm:cxn modelId="{23D1E919-2B23-449F-A4D6-D23516B5CE34}" type="presParOf" srcId="{35864FDE-6EEC-4B37-B3AB-3EA4FE8FE5E9}" destId="{655FD400-1494-45E9-B6A1-4AA8EB040231}" srcOrd="1" destOrd="0" presId="urn:microsoft.com/office/officeart/2005/8/layout/hierarchy3"/>
    <dgm:cxn modelId="{5C9A1EA8-FC68-4350-8F9B-8198173A89CF}" type="presParOf" srcId="{655FD400-1494-45E9-B6A1-4AA8EB040231}" destId="{E69556A6-CE9A-4931-8E8A-840B25FEDC52}" srcOrd="0" destOrd="0" presId="urn:microsoft.com/office/officeart/2005/8/layout/hierarchy3"/>
    <dgm:cxn modelId="{DE2C993A-E676-470F-919B-D60698D161AA}" type="presParOf" srcId="{655FD400-1494-45E9-B6A1-4AA8EB040231}" destId="{58166AE0-96E9-4AD5-B0AC-497EB1593DD7}" srcOrd="1" destOrd="0" presId="urn:microsoft.com/office/officeart/2005/8/layout/hierarchy3"/>
    <dgm:cxn modelId="{F317EDBC-588A-4D3A-A5A0-FA02F23DCD35}" type="presParOf" srcId="{655FD400-1494-45E9-B6A1-4AA8EB040231}" destId="{C0AA4121-C477-44A4-B944-89C0F01C84B4}" srcOrd="2" destOrd="0" presId="urn:microsoft.com/office/officeart/2005/8/layout/hierarchy3"/>
    <dgm:cxn modelId="{C6FF40DA-D245-4611-A7D7-01173A8463A1}" type="presParOf" srcId="{655FD400-1494-45E9-B6A1-4AA8EB040231}" destId="{2F4E2DEF-BEDB-412C-8B8D-8B7F9E3B276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EF5A26-C001-477D-B5B1-C11175C214F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67220B0-00B4-4CE6-8F58-BE6943AC36E9}">
      <dgm:prSet phldrT="[Texte]" custT="1"/>
      <dgm:spPr/>
      <dgm:t>
        <a:bodyPr/>
        <a:lstStyle/>
        <a:p>
          <a:r>
            <a:rPr lang="fr-FR" sz="4000" dirty="0"/>
            <a:t>Ressources</a:t>
          </a:r>
        </a:p>
      </dgm:t>
    </dgm:pt>
    <dgm:pt modelId="{C8810C96-D575-454D-919A-F3C5118CC312}" type="parTrans" cxnId="{B924A4BF-7852-42AC-B021-0D30BADF4470}">
      <dgm:prSet/>
      <dgm:spPr/>
      <dgm:t>
        <a:bodyPr/>
        <a:lstStyle/>
        <a:p>
          <a:endParaRPr lang="fr-FR"/>
        </a:p>
      </dgm:t>
    </dgm:pt>
    <dgm:pt modelId="{31E3BA70-F103-4C83-BB43-AD9B06137F56}" type="sibTrans" cxnId="{B924A4BF-7852-42AC-B021-0D30BADF4470}">
      <dgm:prSet/>
      <dgm:spPr/>
      <dgm:t>
        <a:bodyPr/>
        <a:lstStyle/>
        <a:p>
          <a:endParaRPr lang="fr-FR"/>
        </a:p>
      </dgm:t>
    </dgm:pt>
    <dgm:pt modelId="{2C87ED2C-E28F-4577-A64E-23A566B2D235}">
      <dgm:prSet phldrT="[Texte]"/>
      <dgm:spPr/>
      <dgm:t>
        <a:bodyPr/>
        <a:lstStyle/>
        <a:p>
          <a:r>
            <a:rPr lang="fr-FR" dirty="0"/>
            <a:t>RCN (Wordpress et </a:t>
          </a:r>
          <a:r>
            <a:rPr lang="fr-FR" dirty="0" err="1"/>
            <a:t>Elementor</a:t>
          </a:r>
          <a:r>
            <a:rPr lang="fr-FR" dirty="0"/>
            <a:t>)</a:t>
          </a:r>
        </a:p>
      </dgm:t>
    </dgm:pt>
    <dgm:pt modelId="{D22AE342-36EB-4C95-AF63-49CB4B0A7B10}" type="parTrans" cxnId="{9E044271-C080-491D-A0A4-45D50FACBDD7}">
      <dgm:prSet/>
      <dgm:spPr/>
      <dgm:t>
        <a:bodyPr/>
        <a:lstStyle/>
        <a:p>
          <a:endParaRPr lang="fr-FR"/>
        </a:p>
      </dgm:t>
    </dgm:pt>
    <dgm:pt modelId="{2117274C-3EB9-4888-A89E-70FF6078754D}" type="sibTrans" cxnId="{9E044271-C080-491D-A0A4-45D50FACBDD7}">
      <dgm:prSet/>
      <dgm:spPr/>
      <dgm:t>
        <a:bodyPr/>
        <a:lstStyle/>
        <a:p>
          <a:endParaRPr lang="fr-FR"/>
        </a:p>
      </dgm:t>
    </dgm:pt>
    <dgm:pt modelId="{6813A0F1-72F7-4462-B5F7-71E7A9C7D481}">
      <dgm:prSet phldrT="[Texte]"/>
      <dgm:spPr/>
      <dgm:t>
        <a:bodyPr/>
        <a:lstStyle/>
        <a:p>
          <a:r>
            <a:rPr lang="fr-FR" dirty="0"/>
            <a:t>Management de la créativité et de l’innovation</a:t>
          </a:r>
        </a:p>
      </dgm:t>
    </dgm:pt>
    <dgm:pt modelId="{E02963FC-CC09-426F-903E-9FF9A273F1D1}" type="parTrans" cxnId="{A5C040D3-C87C-4E62-8339-B004BD6D4A6A}">
      <dgm:prSet/>
      <dgm:spPr/>
      <dgm:t>
        <a:bodyPr/>
        <a:lstStyle/>
        <a:p>
          <a:endParaRPr lang="fr-FR"/>
        </a:p>
      </dgm:t>
    </dgm:pt>
    <dgm:pt modelId="{71589A96-0FB1-4EDF-8DF0-591DA8FC8BA9}" type="sibTrans" cxnId="{A5C040D3-C87C-4E62-8339-B004BD6D4A6A}">
      <dgm:prSet/>
      <dgm:spPr/>
      <dgm:t>
        <a:bodyPr/>
        <a:lstStyle/>
        <a:p>
          <a:endParaRPr lang="fr-FR"/>
        </a:p>
      </dgm:t>
    </dgm:pt>
    <dgm:pt modelId="{09C466D6-B048-4DC3-AA2C-0C5809D705B4}">
      <dgm:prSet/>
      <dgm:spPr/>
      <dgm:t>
        <a:bodyPr/>
        <a:lstStyle/>
        <a:p>
          <a:r>
            <a:rPr lang="fr-FR" dirty="0"/>
            <a:t>Référencement</a:t>
          </a:r>
        </a:p>
      </dgm:t>
    </dgm:pt>
    <dgm:pt modelId="{87136B45-81DC-4972-ACC8-43499A0AB226}" type="parTrans" cxnId="{4FC7990B-F30C-4BA6-BFF3-7E2F104584E2}">
      <dgm:prSet/>
      <dgm:spPr/>
      <dgm:t>
        <a:bodyPr/>
        <a:lstStyle/>
        <a:p>
          <a:endParaRPr lang="fr-FR"/>
        </a:p>
      </dgm:t>
    </dgm:pt>
    <dgm:pt modelId="{600E6126-5365-4484-8A17-59C5DA26820C}" type="sibTrans" cxnId="{4FC7990B-F30C-4BA6-BFF3-7E2F104584E2}">
      <dgm:prSet/>
      <dgm:spPr/>
      <dgm:t>
        <a:bodyPr/>
        <a:lstStyle/>
        <a:p>
          <a:endParaRPr lang="fr-FR"/>
        </a:p>
      </dgm:t>
    </dgm:pt>
    <dgm:pt modelId="{C0E85BC7-71DA-4F9E-8754-85E34AE4DC15}">
      <dgm:prSet/>
      <dgm:spPr/>
      <dgm:t>
        <a:bodyPr/>
        <a:lstStyle/>
        <a:p>
          <a:r>
            <a:rPr lang="fr-FR" dirty="0"/>
            <a:t>Stratégie social média et e-CRM </a:t>
          </a:r>
        </a:p>
      </dgm:t>
    </dgm:pt>
    <dgm:pt modelId="{AEF457BF-47AB-4821-A2D5-A1419F6A929D}" type="parTrans" cxnId="{424396D4-5566-42E5-8DDA-F1DDB397BB3E}">
      <dgm:prSet/>
      <dgm:spPr/>
      <dgm:t>
        <a:bodyPr/>
        <a:lstStyle/>
        <a:p>
          <a:endParaRPr lang="fr-FR"/>
        </a:p>
      </dgm:t>
    </dgm:pt>
    <dgm:pt modelId="{7169D6B6-EDDC-43A1-93A9-F95E9139626C}" type="sibTrans" cxnId="{424396D4-5566-42E5-8DDA-F1DDB397BB3E}">
      <dgm:prSet/>
      <dgm:spPr/>
      <dgm:t>
        <a:bodyPr/>
        <a:lstStyle/>
        <a:p>
          <a:endParaRPr lang="fr-FR"/>
        </a:p>
      </dgm:t>
    </dgm:pt>
    <dgm:pt modelId="{D5B2F815-63E9-439A-8190-63F48FE705DB}">
      <dgm:prSet phldrT="[Texte]"/>
      <dgm:spPr/>
      <dgm:t>
        <a:bodyPr/>
        <a:lstStyle/>
        <a:p>
          <a:r>
            <a:rPr lang="fr-FR" dirty="0"/>
            <a:t>Yann </a:t>
          </a:r>
          <a:r>
            <a:rPr lang="fr-FR" dirty="0" err="1"/>
            <a:t>Eric</a:t>
          </a:r>
          <a:r>
            <a:rPr lang="fr-FR" dirty="0"/>
            <a:t> </a:t>
          </a:r>
          <a:r>
            <a:rPr lang="fr-FR" dirty="0" err="1"/>
            <a:t>Armoudon</a:t>
          </a:r>
          <a:endParaRPr lang="fr-FR" dirty="0"/>
        </a:p>
      </dgm:t>
    </dgm:pt>
    <dgm:pt modelId="{9F9A6DFD-CB73-4E84-B31E-76E5827E53E5}" type="sibTrans" cxnId="{771C0FBB-08F3-462C-A89C-5EEADD0266BE}">
      <dgm:prSet/>
      <dgm:spPr/>
      <dgm:t>
        <a:bodyPr/>
        <a:lstStyle/>
        <a:p>
          <a:endParaRPr lang="fr-FR"/>
        </a:p>
      </dgm:t>
    </dgm:pt>
    <dgm:pt modelId="{35BD3848-3982-40D6-BBBA-A03DCEED4B80}" type="parTrans" cxnId="{771C0FBB-08F3-462C-A89C-5EEADD0266BE}">
      <dgm:prSet/>
      <dgm:spPr/>
      <dgm:t>
        <a:bodyPr/>
        <a:lstStyle/>
        <a:p>
          <a:endParaRPr lang="fr-FR"/>
        </a:p>
      </dgm:t>
    </dgm:pt>
    <dgm:pt modelId="{D290AAA4-E2F5-4552-BA28-EBDD6175D700}">
      <dgm:prSet phldrT="[Texte]" custT="1"/>
      <dgm:spPr/>
      <dgm:t>
        <a:bodyPr/>
        <a:lstStyle/>
        <a:p>
          <a:r>
            <a:rPr lang="fr-FR" sz="4000" dirty="0"/>
            <a:t>Formateurs </a:t>
          </a:r>
        </a:p>
      </dgm:t>
    </dgm:pt>
    <dgm:pt modelId="{A1701451-B4B5-459C-8ECC-D7B900539A89}" type="sibTrans" cxnId="{0C43FEF5-43CD-48DB-B9F6-49A28611359A}">
      <dgm:prSet/>
      <dgm:spPr/>
      <dgm:t>
        <a:bodyPr/>
        <a:lstStyle/>
        <a:p>
          <a:endParaRPr lang="fr-FR"/>
        </a:p>
      </dgm:t>
    </dgm:pt>
    <dgm:pt modelId="{88063548-1462-4525-B0BA-8831A144DDB0}" type="parTrans" cxnId="{0C43FEF5-43CD-48DB-B9F6-49A28611359A}">
      <dgm:prSet/>
      <dgm:spPr/>
      <dgm:t>
        <a:bodyPr/>
        <a:lstStyle/>
        <a:p>
          <a:endParaRPr lang="fr-FR"/>
        </a:p>
      </dgm:t>
    </dgm:pt>
    <dgm:pt modelId="{144D8BFB-7362-4DA8-B794-BEF1BE6FDF7F}">
      <dgm:prSet/>
      <dgm:spPr/>
      <dgm:t>
        <a:bodyPr/>
        <a:lstStyle/>
        <a:p>
          <a:r>
            <a:rPr lang="fr-FR" dirty="0"/>
            <a:t>Marie Laure Laville</a:t>
          </a:r>
        </a:p>
      </dgm:t>
    </dgm:pt>
    <dgm:pt modelId="{747F267A-D413-44F7-B169-007DB13EADDE}" type="sibTrans" cxnId="{D4685AA5-3CA0-405E-B476-11F79DB879E9}">
      <dgm:prSet/>
      <dgm:spPr/>
      <dgm:t>
        <a:bodyPr/>
        <a:lstStyle/>
        <a:p>
          <a:endParaRPr lang="fr-FR"/>
        </a:p>
      </dgm:t>
    </dgm:pt>
    <dgm:pt modelId="{B2C71CAF-73D6-4C5E-9A41-3508C6BCECAF}" type="parTrans" cxnId="{D4685AA5-3CA0-405E-B476-11F79DB879E9}">
      <dgm:prSet/>
      <dgm:spPr/>
      <dgm:t>
        <a:bodyPr/>
        <a:lstStyle/>
        <a:p>
          <a:endParaRPr lang="fr-FR"/>
        </a:p>
      </dgm:t>
    </dgm:pt>
    <dgm:pt modelId="{AC26D9F3-65C4-49DF-8FD3-2C4276737724}">
      <dgm:prSet/>
      <dgm:spPr/>
      <dgm:t>
        <a:bodyPr/>
        <a:lstStyle/>
        <a:p>
          <a:r>
            <a:rPr lang="fr-FR" dirty="0"/>
            <a:t>Manuel </a:t>
          </a:r>
          <a:r>
            <a:rPr lang="fr-FR" dirty="0" err="1"/>
            <a:t>Montalban</a:t>
          </a:r>
          <a:endParaRPr lang="fr-FR" dirty="0"/>
        </a:p>
      </dgm:t>
    </dgm:pt>
    <dgm:pt modelId="{1252B130-EA1D-4BCE-AFA6-2B97697B2425}" type="sibTrans" cxnId="{B21F805F-A41D-4948-9DF0-81A1AEF78921}">
      <dgm:prSet/>
      <dgm:spPr/>
      <dgm:t>
        <a:bodyPr/>
        <a:lstStyle/>
        <a:p>
          <a:endParaRPr lang="fr-FR"/>
        </a:p>
      </dgm:t>
    </dgm:pt>
    <dgm:pt modelId="{2A9680A3-9E83-4B72-A987-DE25A76F5F09}" type="parTrans" cxnId="{B21F805F-A41D-4948-9DF0-81A1AEF78921}">
      <dgm:prSet/>
      <dgm:spPr/>
      <dgm:t>
        <a:bodyPr/>
        <a:lstStyle/>
        <a:p>
          <a:endParaRPr lang="fr-FR"/>
        </a:p>
      </dgm:t>
    </dgm:pt>
    <dgm:pt modelId="{0661C941-70AE-4A9B-8B5E-F73B24348865}">
      <dgm:prSet phldrT="[Texte]"/>
      <dgm:spPr/>
      <dgm:t>
        <a:bodyPr/>
        <a:lstStyle/>
        <a:p>
          <a:r>
            <a:rPr lang="fr-FR" dirty="0"/>
            <a:t>Julien </a:t>
          </a:r>
          <a:r>
            <a:rPr lang="fr-FR" dirty="0" err="1"/>
            <a:t>Darthout</a:t>
          </a:r>
          <a:endParaRPr lang="fr-FR" dirty="0"/>
        </a:p>
      </dgm:t>
    </dgm:pt>
    <dgm:pt modelId="{F702C810-385A-4755-A97F-3FD8FBA32C08}" type="sibTrans" cxnId="{E648D8C5-15F4-4C84-BD79-9E2C70B1A97E}">
      <dgm:prSet/>
      <dgm:spPr/>
      <dgm:t>
        <a:bodyPr/>
        <a:lstStyle/>
        <a:p>
          <a:endParaRPr lang="fr-FR"/>
        </a:p>
      </dgm:t>
    </dgm:pt>
    <dgm:pt modelId="{E89D33B2-D0DF-427B-B702-C2E6ABF1024D}" type="parTrans" cxnId="{E648D8C5-15F4-4C84-BD79-9E2C70B1A97E}">
      <dgm:prSet/>
      <dgm:spPr/>
      <dgm:t>
        <a:bodyPr/>
        <a:lstStyle/>
        <a:p>
          <a:endParaRPr lang="fr-FR"/>
        </a:p>
      </dgm:t>
    </dgm:pt>
    <dgm:pt modelId="{4AFB8B04-3382-4DB0-84E6-E5229A5DDAEF}">
      <dgm:prSet/>
      <dgm:spPr/>
      <dgm:t>
        <a:bodyPr/>
        <a:lstStyle/>
        <a:p>
          <a:r>
            <a:rPr lang="fr-FR" dirty="0"/>
            <a:t>Stratégie de contenu et rédaction web</a:t>
          </a:r>
        </a:p>
      </dgm:t>
    </dgm:pt>
    <dgm:pt modelId="{4682D50E-7E50-48C7-83A3-C2C4505F3ECC}" type="parTrans" cxnId="{7B78D5C6-54D0-41A1-AB8A-8D3073CF8E19}">
      <dgm:prSet/>
      <dgm:spPr/>
      <dgm:t>
        <a:bodyPr/>
        <a:lstStyle/>
        <a:p>
          <a:endParaRPr lang="fr-FR"/>
        </a:p>
      </dgm:t>
    </dgm:pt>
    <dgm:pt modelId="{79643335-6A01-4453-98AF-9AAAE2F6618B}" type="sibTrans" cxnId="{7B78D5C6-54D0-41A1-AB8A-8D3073CF8E19}">
      <dgm:prSet/>
      <dgm:spPr/>
      <dgm:t>
        <a:bodyPr/>
        <a:lstStyle/>
        <a:p>
          <a:endParaRPr lang="fr-FR"/>
        </a:p>
      </dgm:t>
    </dgm:pt>
    <dgm:pt modelId="{452D965C-8D0B-4ABB-8688-E10838DED37E}">
      <dgm:prSet/>
      <dgm:spPr/>
      <dgm:t>
        <a:bodyPr/>
        <a:lstStyle/>
        <a:p>
          <a:r>
            <a:rPr lang="fr-FR" dirty="0"/>
            <a:t>Business model 2</a:t>
          </a:r>
        </a:p>
      </dgm:t>
    </dgm:pt>
    <dgm:pt modelId="{19754A38-B934-4D47-B75E-E31B52CCE969}" type="parTrans" cxnId="{F19180B5-AF4C-4D62-9DBA-1EA053898158}">
      <dgm:prSet/>
      <dgm:spPr/>
      <dgm:t>
        <a:bodyPr/>
        <a:lstStyle/>
        <a:p>
          <a:endParaRPr lang="fr-FR"/>
        </a:p>
      </dgm:t>
    </dgm:pt>
    <dgm:pt modelId="{8E6F7725-EF3F-4DC0-A9A9-36AC615B7D90}" type="sibTrans" cxnId="{F19180B5-AF4C-4D62-9DBA-1EA053898158}">
      <dgm:prSet/>
      <dgm:spPr/>
      <dgm:t>
        <a:bodyPr/>
        <a:lstStyle/>
        <a:p>
          <a:endParaRPr lang="fr-FR"/>
        </a:p>
      </dgm:t>
    </dgm:pt>
    <dgm:pt modelId="{C713A943-6167-4AA1-9319-67C47BD4EC54}">
      <dgm:prSet/>
      <dgm:spPr/>
      <dgm:t>
        <a:bodyPr/>
        <a:lstStyle/>
        <a:p>
          <a:r>
            <a:rPr lang="fr-FR" dirty="0"/>
            <a:t>Logistique et </a:t>
          </a:r>
          <a:r>
            <a:rPr lang="fr-FR" dirty="0" err="1"/>
            <a:t>supply</a:t>
          </a:r>
          <a:r>
            <a:rPr lang="fr-FR" dirty="0"/>
            <a:t> </a:t>
          </a:r>
          <a:r>
            <a:rPr lang="fr-FR" dirty="0" err="1"/>
            <a:t>chain</a:t>
          </a:r>
          <a:endParaRPr lang="fr-FR" dirty="0"/>
        </a:p>
      </dgm:t>
    </dgm:pt>
    <dgm:pt modelId="{EFEDF7BF-FA91-4CD4-BA8E-B6807972AB4B}" type="parTrans" cxnId="{17B5BFF3-731A-42D2-94DB-824C2747FA27}">
      <dgm:prSet/>
      <dgm:spPr/>
      <dgm:t>
        <a:bodyPr/>
        <a:lstStyle/>
        <a:p>
          <a:endParaRPr lang="fr-FR"/>
        </a:p>
      </dgm:t>
    </dgm:pt>
    <dgm:pt modelId="{C160F778-082C-413F-AA5A-6901DAFC7B19}" type="sibTrans" cxnId="{17B5BFF3-731A-42D2-94DB-824C2747FA27}">
      <dgm:prSet/>
      <dgm:spPr/>
      <dgm:t>
        <a:bodyPr/>
        <a:lstStyle/>
        <a:p>
          <a:endParaRPr lang="fr-FR"/>
        </a:p>
      </dgm:t>
    </dgm:pt>
    <dgm:pt modelId="{C3BFB588-AD33-4952-AADC-F1EE8CCF6990}">
      <dgm:prSet/>
      <dgm:spPr/>
      <dgm:t>
        <a:bodyPr/>
        <a:lstStyle/>
        <a:p>
          <a:r>
            <a:rPr lang="fr-FR" dirty="0"/>
            <a:t>Carolyn Eychenne</a:t>
          </a:r>
        </a:p>
      </dgm:t>
    </dgm:pt>
    <dgm:pt modelId="{C3CA4621-86D6-4F7B-8ECC-2EAB3CBC004E}" type="parTrans" cxnId="{756320D9-D893-474F-9C3C-7E59D3EBDABA}">
      <dgm:prSet/>
      <dgm:spPr/>
      <dgm:t>
        <a:bodyPr/>
        <a:lstStyle/>
        <a:p>
          <a:endParaRPr lang="fr-FR"/>
        </a:p>
      </dgm:t>
    </dgm:pt>
    <dgm:pt modelId="{99713596-8A38-4D09-94D1-21F72EA32284}" type="sibTrans" cxnId="{756320D9-D893-474F-9C3C-7E59D3EBDABA}">
      <dgm:prSet/>
      <dgm:spPr/>
      <dgm:t>
        <a:bodyPr/>
        <a:lstStyle/>
        <a:p>
          <a:endParaRPr lang="fr-FR"/>
        </a:p>
      </dgm:t>
    </dgm:pt>
    <dgm:pt modelId="{412CD65A-E30C-447C-A134-5C4D3CE08794}">
      <dgm:prSet/>
      <dgm:spPr/>
      <dgm:t>
        <a:bodyPr/>
        <a:lstStyle/>
        <a:p>
          <a:r>
            <a:rPr lang="fr-FR" dirty="0"/>
            <a:t>Véronique Duong</a:t>
          </a:r>
        </a:p>
      </dgm:t>
    </dgm:pt>
    <dgm:pt modelId="{6B48CD0F-6E4D-4624-83C3-B8A6AB39E1B6}" type="parTrans" cxnId="{A5F03C37-56CA-45DA-8D75-8C39CF54DDDA}">
      <dgm:prSet/>
      <dgm:spPr/>
      <dgm:t>
        <a:bodyPr/>
        <a:lstStyle/>
        <a:p>
          <a:endParaRPr lang="fr-FR"/>
        </a:p>
      </dgm:t>
    </dgm:pt>
    <dgm:pt modelId="{705FD202-B5D9-43DE-8218-752E44A218A2}" type="sibTrans" cxnId="{A5F03C37-56CA-45DA-8D75-8C39CF54DDDA}">
      <dgm:prSet/>
      <dgm:spPr/>
      <dgm:t>
        <a:bodyPr/>
        <a:lstStyle/>
        <a:p>
          <a:endParaRPr lang="fr-FR"/>
        </a:p>
      </dgm:t>
    </dgm:pt>
    <dgm:pt modelId="{FFCE7BB6-B3DA-4C08-9927-DC3183AF01CA}">
      <dgm:prSet/>
      <dgm:spPr/>
      <dgm:t>
        <a:bodyPr/>
        <a:lstStyle/>
        <a:p>
          <a:r>
            <a:rPr lang="fr-FR" dirty="0"/>
            <a:t>Nathalie </a:t>
          </a:r>
          <a:r>
            <a:rPr lang="fr-FR" dirty="0" err="1"/>
            <a:t>Popiolek</a:t>
          </a:r>
          <a:endParaRPr lang="fr-FR" dirty="0"/>
        </a:p>
      </dgm:t>
    </dgm:pt>
    <dgm:pt modelId="{C5B62773-3FDE-41B3-B03B-14A1CE68F012}" type="parTrans" cxnId="{0E9F4695-5298-4152-9155-DB056D6890DA}">
      <dgm:prSet/>
      <dgm:spPr/>
      <dgm:t>
        <a:bodyPr/>
        <a:lstStyle/>
        <a:p>
          <a:endParaRPr lang="fr-FR"/>
        </a:p>
      </dgm:t>
    </dgm:pt>
    <dgm:pt modelId="{CE9E760F-BBBD-4005-BCFC-DCB183C9688A}" type="sibTrans" cxnId="{0E9F4695-5298-4152-9155-DB056D6890DA}">
      <dgm:prSet/>
      <dgm:spPr/>
      <dgm:t>
        <a:bodyPr/>
        <a:lstStyle/>
        <a:p>
          <a:endParaRPr lang="fr-FR"/>
        </a:p>
      </dgm:t>
    </dgm:pt>
    <dgm:pt modelId="{5BE17A1F-1BB0-440A-84F1-EA270C956E4D}" type="pres">
      <dgm:prSet presAssocID="{2EEF5A26-C001-477D-B5B1-C11175C214FB}" presName="theList" presStyleCnt="0">
        <dgm:presLayoutVars>
          <dgm:dir/>
          <dgm:animLvl val="lvl"/>
          <dgm:resizeHandles val="exact"/>
        </dgm:presLayoutVars>
      </dgm:prSet>
      <dgm:spPr/>
    </dgm:pt>
    <dgm:pt modelId="{02385FCF-8DDE-4518-89EC-FDDC110F3374}" type="pres">
      <dgm:prSet presAssocID="{167220B0-00B4-4CE6-8F58-BE6943AC36E9}" presName="compNode" presStyleCnt="0"/>
      <dgm:spPr/>
    </dgm:pt>
    <dgm:pt modelId="{99E24B0F-911B-46E6-A8CD-C18B3AEFDF5A}" type="pres">
      <dgm:prSet presAssocID="{167220B0-00B4-4CE6-8F58-BE6943AC36E9}" presName="aNode" presStyleLbl="bgShp" presStyleIdx="0" presStyleCnt="2" custLinFactX="-81451" custLinFactNeighborX="-100000" custLinFactNeighborY="4503"/>
      <dgm:spPr/>
    </dgm:pt>
    <dgm:pt modelId="{68815166-AC66-4E5F-8254-79DF06AB7D8E}" type="pres">
      <dgm:prSet presAssocID="{167220B0-00B4-4CE6-8F58-BE6943AC36E9}" presName="textNode" presStyleLbl="bgShp" presStyleIdx="0" presStyleCnt="2"/>
      <dgm:spPr/>
    </dgm:pt>
    <dgm:pt modelId="{9955993F-314C-43BE-A3EB-9509FC303EC5}" type="pres">
      <dgm:prSet presAssocID="{167220B0-00B4-4CE6-8F58-BE6943AC36E9}" presName="compChildNode" presStyleCnt="0"/>
      <dgm:spPr/>
    </dgm:pt>
    <dgm:pt modelId="{79C6AA9E-596F-48F7-AD2E-F82E549474CB}" type="pres">
      <dgm:prSet presAssocID="{167220B0-00B4-4CE6-8F58-BE6943AC36E9}" presName="theInnerList" presStyleCnt="0"/>
      <dgm:spPr/>
    </dgm:pt>
    <dgm:pt modelId="{5E644ADF-41C2-427C-8EC4-AE972020E6A8}" type="pres">
      <dgm:prSet presAssocID="{2C87ED2C-E28F-4577-A64E-23A566B2D235}" presName="childNode" presStyleLbl="node1" presStyleIdx="0" presStyleCnt="14">
        <dgm:presLayoutVars>
          <dgm:bulletEnabled val="1"/>
        </dgm:presLayoutVars>
      </dgm:prSet>
      <dgm:spPr/>
    </dgm:pt>
    <dgm:pt modelId="{2316603D-2FF1-49F7-A0D9-534594E09EF6}" type="pres">
      <dgm:prSet presAssocID="{2C87ED2C-E28F-4577-A64E-23A566B2D235}" presName="aSpace2" presStyleCnt="0"/>
      <dgm:spPr/>
    </dgm:pt>
    <dgm:pt modelId="{8F0511FF-191A-4E9A-BE7B-5A7CA25E0101}" type="pres">
      <dgm:prSet presAssocID="{6813A0F1-72F7-4462-B5F7-71E7A9C7D481}" presName="childNode" presStyleLbl="node1" presStyleIdx="1" presStyleCnt="14">
        <dgm:presLayoutVars>
          <dgm:bulletEnabled val="1"/>
        </dgm:presLayoutVars>
      </dgm:prSet>
      <dgm:spPr/>
    </dgm:pt>
    <dgm:pt modelId="{75886655-DFDD-435F-A451-95A08AB9EF37}" type="pres">
      <dgm:prSet presAssocID="{6813A0F1-72F7-4462-B5F7-71E7A9C7D481}" presName="aSpace2" presStyleCnt="0"/>
      <dgm:spPr/>
    </dgm:pt>
    <dgm:pt modelId="{BA896D13-6880-44AB-9E39-57FCD5953539}" type="pres">
      <dgm:prSet presAssocID="{09C466D6-B048-4DC3-AA2C-0C5809D705B4}" presName="childNode" presStyleLbl="node1" presStyleIdx="2" presStyleCnt="14">
        <dgm:presLayoutVars>
          <dgm:bulletEnabled val="1"/>
        </dgm:presLayoutVars>
      </dgm:prSet>
      <dgm:spPr/>
    </dgm:pt>
    <dgm:pt modelId="{2264F51E-51E4-429F-96FE-AA306D3F0D4B}" type="pres">
      <dgm:prSet presAssocID="{09C466D6-B048-4DC3-AA2C-0C5809D705B4}" presName="aSpace2" presStyleCnt="0"/>
      <dgm:spPr/>
    </dgm:pt>
    <dgm:pt modelId="{0E553EA6-0B23-4B7F-9BE6-64DDBCBCC616}" type="pres">
      <dgm:prSet presAssocID="{C0E85BC7-71DA-4F9E-8754-85E34AE4DC15}" presName="childNode" presStyleLbl="node1" presStyleIdx="3" presStyleCnt="14">
        <dgm:presLayoutVars>
          <dgm:bulletEnabled val="1"/>
        </dgm:presLayoutVars>
      </dgm:prSet>
      <dgm:spPr/>
    </dgm:pt>
    <dgm:pt modelId="{185C114E-D973-4F4E-91D3-0B952392A58E}" type="pres">
      <dgm:prSet presAssocID="{C0E85BC7-71DA-4F9E-8754-85E34AE4DC15}" presName="aSpace2" presStyleCnt="0"/>
      <dgm:spPr/>
    </dgm:pt>
    <dgm:pt modelId="{D665DD06-1CBC-419D-861F-37C5BD0FB14E}" type="pres">
      <dgm:prSet presAssocID="{4AFB8B04-3382-4DB0-84E6-E5229A5DDAEF}" presName="childNode" presStyleLbl="node1" presStyleIdx="4" presStyleCnt="14">
        <dgm:presLayoutVars>
          <dgm:bulletEnabled val="1"/>
        </dgm:presLayoutVars>
      </dgm:prSet>
      <dgm:spPr/>
    </dgm:pt>
    <dgm:pt modelId="{1E6014A1-A28E-4E1F-81D6-BAAF7191984E}" type="pres">
      <dgm:prSet presAssocID="{4AFB8B04-3382-4DB0-84E6-E5229A5DDAEF}" presName="aSpace2" presStyleCnt="0"/>
      <dgm:spPr/>
    </dgm:pt>
    <dgm:pt modelId="{2B4744EE-A1BF-4C2A-8A8D-FD6902C06835}" type="pres">
      <dgm:prSet presAssocID="{452D965C-8D0B-4ABB-8688-E10838DED37E}" presName="childNode" presStyleLbl="node1" presStyleIdx="5" presStyleCnt="14">
        <dgm:presLayoutVars>
          <dgm:bulletEnabled val="1"/>
        </dgm:presLayoutVars>
      </dgm:prSet>
      <dgm:spPr/>
    </dgm:pt>
    <dgm:pt modelId="{4EF74FF9-964E-4742-A943-F18FEA74B5CD}" type="pres">
      <dgm:prSet presAssocID="{452D965C-8D0B-4ABB-8688-E10838DED37E}" presName="aSpace2" presStyleCnt="0"/>
      <dgm:spPr/>
    </dgm:pt>
    <dgm:pt modelId="{E4350FE8-F533-4448-A739-9AE531A32D42}" type="pres">
      <dgm:prSet presAssocID="{C713A943-6167-4AA1-9319-67C47BD4EC54}" presName="childNode" presStyleLbl="node1" presStyleIdx="6" presStyleCnt="14">
        <dgm:presLayoutVars>
          <dgm:bulletEnabled val="1"/>
        </dgm:presLayoutVars>
      </dgm:prSet>
      <dgm:spPr/>
    </dgm:pt>
    <dgm:pt modelId="{D3A7D08D-218F-4449-A5C1-6DFB7CEECE10}" type="pres">
      <dgm:prSet presAssocID="{167220B0-00B4-4CE6-8F58-BE6943AC36E9}" presName="aSpace" presStyleCnt="0"/>
      <dgm:spPr/>
    </dgm:pt>
    <dgm:pt modelId="{63E1A511-8965-4526-BF11-F731D1A1DFC1}" type="pres">
      <dgm:prSet presAssocID="{D290AAA4-E2F5-4552-BA28-EBDD6175D700}" presName="compNode" presStyleCnt="0"/>
      <dgm:spPr/>
    </dgm:pt>
    <dgm:pt modelId="{D1C8DD40-42B7-4E71-AE67-D7F4B6F291FC}" type="pres">
      <dgm:prSet presAssocID="{D290AAA4-E2F5-4552-BA28-EBDD6175D700}" presName="aNode" presStyleLbl="bgShp" presStyleIdx="1" presStyleCnt="2" custLinFactNeighborX="-7478" custLinFactNeighborY="147"/>
      <dgm:spPr/>
    </dgm:pt>
    <dgm:pt modelId="{105869C5-305D-4C47-B490-F86471FC144D}" type="pres">
      <dgm:prSet presAssocID="{D290AAA4-E2F5-4552-BA28-EBDD6175D700}" presName="textNode" presStyleLbl="bgShp" presStyleIdx="1" presStyleCnt="2"/>
      <dgm:spPr/>
    </dgm:pt>
    <dgm:pt modelId="{AA506F2A-F60D-42F8-8767-AD252A8D18E5}" type="pres">
      <dgm:prSet presAssocID="{D290AAA4-E2F5-4552-BA28-EBDD6175D700}" presName="compChildNode" presStyleCnt="0"/>
      <dgm:spPr/>
    </dgm:pt>
    <dgm:pt modelId="{DB1D259C-0C88-4627-A494-EE925B78A1F7}" type="pres">
      <dgm:prSet presAssocID="{D290AAA4-E2F5-4552-BA28-EBDD6175D700}" presName="theInnerList" presStyleCnt="0"/>
      <dgm:spPr/>
    </dgm:pt>
    <dgm:pt modelId="{CC2D0A8C-018B-4551-8454-58DA172263FE}" type="pres">
      <dgm:prSet presAssocID="{D5B2F815-63E9-439A-8190-63F48FE705DB}" presName="childNode" presStyleLbl="node1" presStyleIdx="7" presStyleCnt="14" custLinFactNeighborX="-757" custLinFactNeighborY="-22312">
        <dgm:presLayoutVars>
          <dgm:bulletEnabled val="1"/>
        </dgm:presLayoutVars>
      </dgm:prSet>
      <dgm:spPr/>
    </dgm:pt>
    <dgm:pt modelId="{82520213-E979-4C40-BBE7-C2B010C6F6B0}" type="pres">
      <dgm:prSet presAssocID="{D5B2F815-63E9-439A-8190-63F48FE705DB}" presName="aSpace2" presStyleCnt="0"/>
      <dgm:spPr/>
    </dgm:pt>
    <dgm:pt modelId="{0B7195AC-5519-4D4A-ADE3-0109FA17E8DE}" type="pres">
      <dgm:prSet presAssocID="{FFCE7BB6-B3DA-4C08-9927-DC3183AF01CA}" presName="childNode" presStyleLbl="node1" presStyleIdx="8" presStyleCnt="14" custLinFactNeighborX="85" custLinFactNeighborY="27351">
        <dgm:presLayoutVars>
          <dgm:bulletEnabled val="1"/>
        </dgm:presLayoutVars>
      </dgm:prSet>
      <dgm:spPr/>
    </dgm:pt>
    <dgm:pt modelId="{897B7977-3199-41A1-B55C-4DF8BECEA578}" type="pres">
      <dgm:prSet presAssocID="{FFCE7BB6-B3DA-4C08-9927-DC3183AF01CA}" presName="aSpace2" presStyleCnt="0"/>
      <dgm:spPr/>
    </dgm:pt>
    <dgm:pt modelId="{9FB157B9-9EF0-4379-BB46-F8AFC29A6D56}" type="pres">
      <dgm:prSet presAssocID="{412CD65A-E30C-447C-A134-5C4D3CE08794}" presName="childNode" presStyleLbl="node1" presStyleIdx="9" presStyleCnt="14">
        <dgm:presLayoutVars>
          <dgm:bulletEnabled val="1"/>
        </dgm:presLayoutVars>
      </dgm:prSet>
      <dgm:spPr/>
    </dgm:pt>
    <dgm:pt modelId="{8C974408-AF55-4CFD-AEA9-203333F62473}" type="pres">
      <dgm:prSet presAssocID="{412CD65A-E30C-447C-A134-5C4D3CE08794}" presName="aSpace2" presStyleCnt="0"/>
      <dgm:spPr/>
    </dgm:pt>
    <dgm:pt modelId="{AA4A4178-3154-4960-B419-B8BAFE5FEA02}" type="pres">
      <dgm:prSet presAssocID="{C3BFB588-AD33-4952-AADC-F1EE8CCF6990}" presName="childNode" presStyleLbl="node1" presStyleIdx="10" presStyleCnt="14">
        <dgm:presLayoutVars>
          <dgm:bulletEnabled val="1"/>
        </dgm:presLayoutVars>
      </dgm:prSet>
      <dgm:spPr/>
    </dgm:pt>
    <dgm:pt modelId="{7D4BDB5B-8686-4609-BF0E-53B08F8F2F22}" type="pres">
      <dgm:prSet presAssocID="{C3BFB588-AD33-4952-AADC-F1EE8CCF6990}" presName="aSpace2" presStyleCnt="0"/>
      <dgm:spPr/>
    </dgm:pt>
    <dgm:pt modelId="{F7B54556-EB64-48CC-99E9-6DBCAB44C2E6}" type="pres">
      <dgm:prSet presAssocID="{144D8BFB-7362-4DA8-B794-BEF1BE6FDF7F}" presName="childNode" presStyleLbl="node1" presStyleIdx="11" presStyleCnt="14">
        <dgm:presLayoutVars>
          <dgm:bulletEnabled val="1"/>
        </dgm:presLayoutVars>
      </dgm:prSet>
      <dgm:spPr/>
    </dgm:pt>
    <dgm:pt modelId="{6D9A5BE6-5E25-440A-BFC9-1213B48DCB7D}" type="pres">
      <dgm:prSet presAssocID="{144D8BFB-7362-4DA8-B794-BEF1BE6FDF7F}" presName="aSpace2" presStyleCnt="0"/>
      <dgm:spPr/>
    </dgm:pt>
    <dgm:pt modelId="{DB150E22-9463-476F-AE12-A044AAC86534}" type="pres">
      <dgm:prSet presAssocID="{AC26D9F3-65C4-49DF-8FD3-2C4276737724}" presName="childNode" presStyleLbl="node1" presStyleIdx="12" presStyleCnt="14">
        <dgm:presLayoutVars>
          <dgm:bulletEnabled val="1"/>
        </dgm:presLayoutVars>
      </dgm:prSet>
      <dgm:spPr/>
    </dgm:pt>
    <dgm:pt modelId="{0D3E6158-6BDE-4267-B490-F10074230CE0}" type="pres">
      <dgm:prSet presAssocID="{AC26D9F3-65C4-49DF-8FD3-2C4276737724}" presName="aSpace2" presStyleCnt="0"/>
      <dgm:spPr/>
    </dgm:pt>
    <dgm:pt modelId="{309A576E-4024-4D44-8998-882B6916DCED}" type="pres">
      <dgm:prSet presAssocID="{0661C941-70AE-4A9B-8B5E-F73B24348865}" presName="childNode" presStyleLbl="node1" presStyleIdx="13" presStyleCnt="14">
        <dgm:presLayoutVars>
          <dgm:bulletEnabled val="1"/>
        </dgm:presLayoutVars>
      </dgm:prSet>
      <dgm:spPr/>
    </dgm:pt>
  </dgm:ptLst>
  <dgm:cxnLst>
    <dgm:cxn modelId="{7DD97507-F595-4018-8F69-FA67751235E1}" type="presOf" srcId="{C0E85BC7-71DA-4F9E-8754-85E34AE4DC15}" destId="{0E553EA6-0B23-4B7F-9BE6-64DDBCBCC616}" srcOrd="0" destOrd="0" presId="urn:microsoft.com/office/officeart/2005/8/layout/lProcess2"/>
    <dgm:cxn modelId="{4FC7990B-F30C-4BA6-BFF3-7E2F104584E2}" srcId="{167220B0-00B4-4CE6-8F58-BE6943AC36E9}" destId="{09C466D6-B048-4DC3-AA2C-0C5809D705B4}" srcOrd="2" destOrd="0" parTransId="{87136B45-81DC-4972-ACC8-43499A0AB226}" sibTransId="{600E6126-5365-4484-8A17-59C5DA26820C}"/>
    <dgm:cxn modelId="{82C16F0E-FF12-499B-B0EB-062ECBF1AF93}" type="presOf" srcId="{167220B0-00B4-4CE6-8F58-BE6943AC36E9}" destId="{68815166-AC66-4E5F-8254-79DF06AB7D8E}" srcOrd="1" destOrd="0" presId="urn:microsoft.com/office/officeart/2005/8/layout/lProcess2"/>
    <dgm:cxn modelId="{512B752C-D0C9-4DF9-9B5B-1F24C7728710}" type="presOf" srcId="{412CD65A-E30C-447C-A134-5C4D3CE08794}" destId="{9FB157B9-9EF0-4379-BB46-F8AFC29A6D56}" srcOrd="0" destOrd="0" presId="urn:microsoft.com/office/officeart/2005/8/layout/lProcess2"/>
    <dgm:cxn modelId="{2373B036-4A80-4254-85B9-BC6EF013036E}" type="presOf" srcId="{C713A943-6167-4AA1-9319-67C47BD4EC54}" destId="{E4350FE8-F533-4448-A739-9AE531A32D42}" srcOrd="0" destOrd="0" presId="urn:microsoft.com/office/officeart/2005/8/layout/lProcess2"/>
    <dgm:cxn modelId="{A5F03C37-56CA-45DA-8D75-8C39CF54DDDA}" srcId="{D290AAA4-E2F5-4552-BA28-EBDD6175D700}" destId="{412CD65A-E30C-447C-A134-5C4D3CE08794}" srcOrd="2" destOrd="0" parTransId="{6B48CD0F-6E4D-4624-83C3-B8A6AB39E1B6}" sibTransId="{705FD202-B5D9-43DE-8218-752E44A218A2}"/>
    <dgm:cxn modelId="{B21F805F-A41D-4948-9DF0-81A1AEF78921}" srcId="{D290AAA4-E2F5-4552-BA28-EBDD6175D700}" destId="{AC26D9F3-65C4-49DF-8FD3-2C4276737724}" srcOrd="5" destOrd="0" parTransId="{2A9680A3-9E83-4B72-A987-DE25A76F5F09}" sibTransId="{1252B130-EA1D-4BCE-AFA6-2B97697B2425}"/>
    <dgm:cxn modelId="{43C3D142-FC85-4D07-8337-B7B4A77CCC8E}" type="presOf" srcId="{FFCE7BB6-B3DA-4C08-9927-DC3183AF01CA}" destId="{0B7195AC-5519-4D4A-ADE3-0109FA17E8DE}" srcOrd="0" destOrd="0" presId="urn:microsoft.com/office/officeart/2005/8/layout/lProcess2"/>
    <dgm:cxn modelId="{436DB04A-A32E-48CA-A687-19F2BC7352E4}" type="presOf" srcId="{2C87ED2C-E28F-4577-A64E-23A566B2D235}" destId="{5E644ADF-41C2-427C-8EC4-AE972020E6A8}" srcOrd="0" destOrd="0" presId="urn:microsoft.com/office/officeart/2005/8/layout/lProcess2"/>
    <dgm:cxn modelId="{9E044271-C080-491D-A0A4-45D50FACBDD7}" srcId="{167220B0-00B4-4CE6-8F58-BE6943AC36E9}" destId="{2C87ED2C-E28F-4577-A64E-23A566B2D235}" srcOrd="0" destOrd="0" parTransId="{D22AE342-36EB-4C95-AF63-49CB4B0A7B10}" sibTransId="{2117274C-3EB9-4888-A89E-70FF6078754D}"/>
    <dgm:cxn modelId="{AB28D459-B5D6-4B4F-8A08-F7132F0BBDAA}" type="presOf" srcId="{09C466D6-B048-4DC3-AA2C-0C5809D705B4}" destId="{BA896D13-6880-44AB-9E39-57FCD5953539}" srcOrd="0" destOrd="0" presId="urn:microsoft.com/office/officeart/2005/8/layout/lProcess2"/>
    <dgm:cxn modelId="{F3EEF28A-7087-4103-B29D-C82ADD405068}" type="presOf" srcId="{D5B2F815-63E9-439A-8190-63F48FE705DB}" destId="{CC2D0A8C-018B-4551-8454-58DA172263FE}" srcOrd="0" destOrd="0" presId="urn:microsoft.com/office/officeart/2005/8/layout/lProcess2"/>
    <dgm:cxn modelId="{9DD54B8D-9FE3-4F2A-89E8-24B9E345DFFE}" type="presOf" srcId="{6813A0F1-72F7-4462-B5F7-71E7A9C7D481}" destId="{8F0511FF-191A-4E9A-BE7B-5A7CA25E0101}" srcOrd="0" destOrd="0" presId="urn:microsoft.com/office/officeart/2005/8/layout/lProcess2"/>
    <dgm:cxn modelId="{0E9F4695-5298-4152-9155-DB056D6890DA}" srcId="{D290AAA4-E2F5-4552-BA28-EBDD6175D700}" destId="{FFCE7BB6-B3DA-4C08-9927-DC3183AF01CA}" srcOrd="1" destOrd="0" parTransId="{C5B62773-3FDE-41B3-B03B-14A1CE68F012}" sibTransId="{CE9E760F-BBBD-4005-BCFC-DCB183C9688A}"/>
    <dgm:cxn modelId="{573552A3-A9FC-43A1-9A23-46D047FB81ED}" type="presOf" srcId="{0661C941-70AE-4A9B-8B5E-F73B24348865}" destId="{309A576E-4024-4D44-8998-882B6916DCED}" srcOrd="0" destOrd="0" presId="urn:microsoft.com/office/officeart/2005/8/layout/lProcess2"/>
    <dgm:cxn modelId="{D4685AA5-3CA0-405E-B476-11F79DB879E9}" srcId="{D290AAA4-E2F5-4552-BA28-EBDD6175D700}" destId="{144D8BFB-7362-4DA8-B794-BEF1BE6FDF7F}" srcOrd="4" destOrd="0" parTransId="{B2C71CAF-73D6-4C5E-9A41-3508C6BCECAF}" sibTransId="{747F267A-D413-44F7-B169-007DB13EADDE}"/>
    <dgm:cxn modelId="{788695B4-D120-487E-B24D-87EFCE2D0387}" type="presOf" srcId="{C3BFB588-AD33-4952-AADC-F1EE8CCF6990}" destId="{AA4A4178-3154-4960-B419-B8BAFE5FEA02}" srcOrd="0" destOrd="0" presId="urn:microsoft.com/office/officeart/2005/8/layout/lProcess2"/>
    <dgm:cxn modelId="{F19180B5-AF4C-4D62-9DBA-1EA053898158}" srcId="{167220B0-00B4-4CE6-8F58-BE6943AC36E9}" destId="{452D965C-8D0B-4ABB-8688-E10838DED37E}" srcOrd="5" destOrd="0" parTransId="{19754A38-B934-4D47-B75E-E31B52CCE969}" sibTransId="{8E6F7725-EF3F-4DC0-A9A9-36AC615B7D90}"/>
    <dgm:cxn modelId="{771C0FBB-08F3-462C-A89C-5EEADD0266BE}" srcId="{D290AAA4-E2F5-4552-BA28-EBDD6175D700}" destId="{D5B2F815-63E9-439A-8190-63F48FE705DB}" srcOrd="0" destOrd="0" parTransId="{35BD3848-3982-40D6-BBBA-A03DCEED4B80}" sibTransId="{9F9A6DFD-CB73-4E84-B31E-76E5827E53E5}"/>
    <dgm:cxn modelId="{B924A4BF-7852-42AC-B021-0D30BADF4470}" srcId="{2EEF5A26-C001-477D-B5B1-C11175C214FB}" destId="{167220B0-00B4-4CE6-8F58-BE6943AC36E9}" srcOrd="0" destOrd="0" parTransId="{C8810C96-D575-454D-919A-F3C5118CC312}" sibTransId="{31E3BA70-F103-4C83-BB43-AD9B06137F56}"/>
    <dgm:cxn modelId="{3BD755C1-65DA-46B1-9D8E-98DAC769422A}" type="presOf" srcId="{167220B0-00B4-4CE6-8F58-BE6943AC36E9}" destId="{99E24B0F-911B-46E6-A8CD-C18B3AEFDF5A}" srcOrd="0" destOrd="0" presId="urn:microsoft.com/office/officeart/2005/8/layout/lProcess2"/>
    <dgm:cxn modelId="{C8AE17C4-B8DF-42D7-A429-EA9AF27161A9}" type="presOf" srcId="{D290AAA4-E2F5-4552-BA28-EBDD6175D700}" destId="{D1C8DD40-42B7-4E71-AE67-D7F4B6F291FC}" srcOrd="0" destOrd="0" presId="urn:microsoft.com/office/officeart/2005/8/layout/lProcess2"/>
    <dgm:cxn modelId="{E648D8C5-15F4-4C84-BD79-9E2C70B1A97E}" srcId="{D290AAA4-E2F5-4552-BA28-EBDD6175D700}" destId="{0661C941-70AE-4A9B-8B5E-F73B24348865}" srcOrd="6" destOrd="0" parTransId="{E89D33B2-D0DF-427B-B702-C2E6ABF1024D}" sibTransId="{F702C810-385A-4755-A97F-3FD8FBA32C08}"/>
    <dgm:cxn modelId="{7B78D5C6-54D0-41A1-AB8A-8D3073CF8E19}" srcId="{167220B0-00B4-4CE6-8F58-BE6943AC36E9}" destId="{4AFB8B04-3382-4DB0-84E6-E5229A5DDAEF}" srcOrd="4" destOrd="0" parTransId="{4682D50E-7E50-48C7-83A3-C2C4505F3ECC}" sibTransId="{79643335-6A01-4453-98AF-9AAAE2F6618B}"/>
    <dgm:cxn modelId="{BAA995D2-8FD9-4D95-8813-E599906389DB}" type="presOf" srcId="{2EEF5A26-C001-477D-B5B1-C11175C214FB}" destId="{5BE17A1F-1BB0-440A-84F1-EA270C956E4D}" srcOrd="0" destOrd="0" presId="urn:microsoft.com/office/officeart/2005/8/layout/lProcess2"/>
    <dgm:cxn modelId="{61A60BD3-77D5-4B0D-9B3C-C19E32A00A8D}" type="presOf" srcId="{AC26D9F3-65C4-49DF-8FD3-2C4276737724}" destId="{DB150E22-9463-476F-AE12-A044AAC86534}" srcOrd="0" destOrd="0" presId="urn:microsoft.com/office/officeart/2005/8/layout/lProcess2"/>
    <dgm:cxn modelId="{A5C040D3-C87C-4E62-8339-B004BD6D4A6A}" srcId="{167220B0-00B4-4CE6-8F58-BE6943AC36E9}" destId="{6813A0F1-72F7-4462-B5F7-71E7A9C7D481}" srcOrd="1" destOrd="0" parTransId="{E02963FC-CC09-426F-903E-9FF9A273F1D1}" sibTransId="{71589A96-0FB1-4EDF-8DF0-591DA8FC8BA9}"/>
    <dgm:cxn modelId="{424396D4-5566-42E5-8DDA-F1DDB397BB3E}" srcId="{167220B0-00B4-4CE6-8F58-BE6943AC36E9}" destId="{C0E85BC7-71DA-4F9E-8754-85E34AE4DC15}" srcOrd="3" destOrd="0" parTransId="{AEF457BF-47AB-4821-A2D5-A1419F6A929D}" sibTransId="{7169D6B6-EDDC-43A1-93A9-F95E9139626C}"/>
    <dgm:cxn modelId="{5310D6D6-07DE-447F-8C61-5C1BDE228EB6}" type="presOf" srcId="{452D965C-8D0B-4ABB-8688-E10838DED37E}" destId="{2B4744EE-A1BF-4C2A-8A8D-FD6902C06835}" srcOrd="0" destOrd="0" presId="urn:microsoft.com/office/officeart/2005/8/layout/lProcess2"/>
    <dgm:cxn modelId="{756320D9-D893-474F-9C3C-7E59D3EBDABA}" srcId="{D290AAA4-E2F5-4552-BA28-EBDD6175D700}" destId="{C3BFB588-AD33-4952-AADC-F1EE8CCF6990}" srcOrd="3" destOrd="0" parTransId="{C3CA4621-86D6-4F7B-8ECC-2EAB3CBC004E}" sibTransId="{99713596-8A38-4D09-94D1-21F72EA32284}"/>
    <dgm:cxn modelId="{A7C326E7-D306-4376-A575-CA4686C80C09}" type="presOf" srcId="{144D8BFB-7362-4DA8-B794-BEF1BE6FDF7F}" destId="{F7B54556-EB64-48CC-99E9-6DBCAB44C2E6}" srcOrd="0" destOrd="0" presId="urn:microsoft.com/office/officeart/2005/8/layout/lProcess2"/>
    <dgm:cxn modelId="{4507A8E9-86EA-4624-BC3F-F2AE5E1B0338}" type="presOf" srcId="{D290AAA4-E2F5-4552-BA28-EBDD6175D700}" destId="{105869C5-305D-4C47-B490-F86471FC144D}" srcOrd="1" destOrd="0" presId="urn:microsoft.com/office/officeart/2005/8/layout/lProcess2"/>
    <dgm:cxn modelId="{B5A193EB-FB78-43D7-98DE-9D9337C908B0}" type="presOf" srcId="{4AFB8B04-3382-4DB0-84E6-E5229A5DDAEF}" destId="{D665DD06-1CBC-419D-861F-37C5BD0FB14E}" srcOrd="0" destOrd="0" presId="urn:microsoft.com/office/officeart/2005/8/layout/lProcess2"/>
    <dgm:cxn modelId="{17B5BFF3-731A-42D2-94DB-824C2747FA27}" srcId="{167220B0-00B4-4CE6-8F58-BE6943AC36E9}" destId="{C713A943-6167-4AA1-9319-67C47BD4EC54}" srcOrd="6" destOrd="0" parTransId="{EFEDF7BF-FA91-4CD4-BA8E-B6807972AB4B}" sibTransId="{C160F778-082C-413F-AA5A-6901DAFC7B19}"/>
    <dgm:cxn modelId="{0C43FEF5-43CD-48DB-B9F6-49A28611359A}" srcId="{2EEF5A26-C001-477D-B5B1-C11175C214FB}" destId="{D290AAA4-E2F5-4552-BA28-EBDD6175D700}" srcOrd="1" destOrd="0" parTransId="{88063548-1462-4525-B0BA-8831A144DDB0}" sibTransId="{A1701451-B4B5-459C-8ECC-D7B900539A89}"/>
    <dgm:cxn modelId="{DEE4B501-E8A6-45F0-B319-D3F8B7B408B1}" type="presParOf" srcId="{5BE17A1F-1BB0-440A-84F1-EA270C956E4D}" destId="{02385FCF-8DDE-4518-89EC-FDDC110F3374}" srcOrd="0" destOrd="0" presId="urn:microsoft.com/office/officeart/2005/8/layout/lProcess2"/>
    <dgm:cxn modelId="{3553BF88-C5ED-4075-82C0-A52A7E6EBBA9}" type="presParOf" srcId="{02385FCF-8DDE-4518-89EC-FDDC110F3374}" destId="{99E24B0F-911B-46E6-A8CD-C18B3AEFDF5A}" srcOrd="0" destOrd="0" presId="urn:microsoft.com/office/officeart/2005/8/layout/lProcess2"/>
    <dgm:cxn modelId="{5DC1B691-6209-46F5-BA7A-99183CB5CCEE}" type="presParOf" srcId="{02385FCF-8DDE-4518-89EC-FDDC110F3374}" destId="{68815166-AC66-4E5F-8254-79DF06AB7D8E}" srcOrd="1" destOrd="0" presId="urn:microsoft.com/office/officeart/2005/8/layout/lProcess2"/>
    <dgm:cxn modelId="{D3D527D1-ACA4-4EF2-A985-CDE7D1D61BB4}" type="presParOf" srcId="{02385FCF-8DDE-4518-89EC-FDDC110F3374}" destId="{9955993F-314C-43BE-A3EB-9509FC303EC5}" srcOrd="2" destOrd="0" presId="urn:microsoft.com/office/officeart/2005/8/layout/lProcess2"/>
    <dgm:cxn modelId="{9D82F480-173A-41DA-87B6-66E5024C59E1}" type="presParOf" srcId="{9955993F-314C-43BE-A3EB-9509FC303EC5}" destId="{79C6AA9E-596F-48F7-AD2E-F82E549474CB}" srcOrd="0" destOrd="0" presId="urn:microsoft.com/office/officeart/2005/8/layout/lProcess2"/>
    <dgm:cxn modelId="{8307CEF2-0072-4C54-BDBC-8B9DFBB9615F}" type="presParOf" srcId="{79C6AA9E-596F-48F7-AD2E-F82E549474CB}" destId="{5E644ADF-41C2-427C-8EC4-AE972020E6A8}" srcOrd="0" destOrd="0" presId="urn:microsoft.com/office/officeart/2005/8/layout/lProcess2"/>
    <dgm:cxn modelId="{FAD3017A-3E08-479B-AF3C-E940146E52A9}" type="presParOf" srcId="{79C6AA9E-596F-48F7-AD2E-F82E549474CB}" destId="{2316603D-2FF1-49F7-A0D9-534594E09EF6}" srcOrd="1" destOrd="0" presId="urn:microsoft.com/office/officeart/2005/8/layout/lProcess2"/>
    <dgm:cxn modelId="{EAEFE057-295E-4B29-9D90-D0DAA0A9F284}" type="presParOf" srcId="{79C6AA9E-596F-48F7-AD2E-F82E549474CB}" destId="{8F0511FF-191A-4E9A-BE7B-5A7CA25E0101}" srcOrd="2" destOrd="0" presId="urn:microsoft.com/office/officeart/2005/8/layout/lProcess2"/>
    <dgm:cxn modelId="{A0B35CD9-D6F7-47DC-BE92-CAE8148D06E7}" type="presParOf" srcId="{79C6AA9E-596F-48F7-AD2E-F82E549474CB}" destId="{75886655-DFDD-435F-A451-95A08AB9EF37}" srcOrd="3" destOrd="0" presId="urn:microsoft.com/office/officeart/2005/8/layout/lProcess2"/>
    <dgm:cxn modelId="{9302F1C2-741F-4114-A95C-95EBDB6129EA}" type="presParOf" srcId="{79C6AA9E-596F-48F7-AD2E-F82E549474CB}" destId="{BA896D13-6880-44AB-9E39-57FCD5953539}" srcOrd="4" destOrd="0" presId="urn:microsoft.com/office/officeart/2005/8/layout/lProcess2"/>
    <dgm:cxn modelId="{CC997410-A2C0-4270-B390-4F09732017E0}" type="presParOf" srcId="{79C6AA9E-596F-48F7-AD2E-F82E549474CB}" destId="{2264F51E-51E4-429F-96FE-AA306D3F0D4B}" srcOrd="5" destOrd="0" presId="urn:microsoft.com/office/officeart/2005/8/layout/lProcess2"/>
    <dgm:cxn modelId="{E1703907-6813-4A85-B20C-99231D812886}" type="presParOf" srcId="{79C6AA9E-596F-48F7-AD2E-F82E549474CB}" destId="{0E553EA6-0B23-4B7F-9BE6-64DDBCBCC616}" srcOrd="6" destOrd="0" presId="urn:microsoft.com/office/officeart/2005/8/layout/lProcess2"/>
    <dgm:cxn modelId="{2E19F23A-ACF3-493D-B702-B12F12D41D74}" type="presParOf" srcId="{79C6AA9E-596F-48F7-AD2E-F82E549474CB}" destId="{185C114E-D973-4F4E-91D3-0B952392A58E}" srcOrd="7" destOrd="0" presId="urn:microsoft.com/office/officeart/2005/8/layout/lProcess2"/>
    <dgm:cxn modelId="{256F6C85-AD8E-4078-A310-F56FC5816C1D}" type="presParOf" srcId="{79C6AA9E-596F-48F7-AD2E-F82E549474CB}" destId="{D665DD06-1CBC-419D-861F-37C5BD0FB14E}" srcOrd="8" destOrd="0" presId="urn:microsoft.com/office/officeart/2005/8/layout/lProcess2"/>
    <dgm:cxn modelId="{38D28407-E2BC-45E4-ABF2-454E5139AA4E}" type="presParOf" srcId="{79C6AA9E-596F-48F7-AD2E-F82E549474CB}" destId="{1E6014A1-A28E-4E1F-81D6-BAAF7191984E}" srcOrd="9" destOrd="0" presId="urn:microsoft.com/office/officeart/2005/8/layout/lProcess2"/>
    <dgm:cxn modelId="{73591C05-341F-42A0-8A4F-538E819537DB}" type="presParOf" srcId="{79C6AA9E-596F-48F7-AD2E-F82E549474CB}" destId="{2B4744EE-A1BF-4C2A-8A8D-FD6902C06835}" srcOrd="10" destOrd="0" presId="urn:microsoft.com/office/officeart/2005/8/layout/lProcess2"/>
    <dgm:cxn modelId="{8CB6E033-B825-43B7-B553-6400F41EF18E}" type="presParOf" srcId="{79C6AA9E-596F-48F7-AD2E-F82E549474CB}" destId="{4EF74FF9-964E-4742-A943-F18FEA74B5CD}" srcOrd="11" destOrd="0" presId="urn:microsoft.com/office/officeart/2005/8/layout/lProcess2"/>
    <dgm:cxn modelId="{AFE29CCA-7AAF-4A65-9060-4D8498174852}" type="presParOf" srcId="{79C6AA9E-596F-48F7-AD2E-F82E549474CB}" destId="{E4350FE8-F533-4448-A739-9AE531A32D42}" srcOrd="12" destOrd="0" presId="urn:microsoft.com/office/officeart/2005/8/layout/lProcess2"/>
    <dgm:cxn modelId="{DA8B1A43-FC6C-48B3-A67D-CF7207197EAA}" type="presParOf" srcId="{5BE17A1F-1BB0-440A-84F1-EA270C956E4D}" destId="{D3A7D08D-218F-4449-A5C1-6DFB7CEECE10}" srcOrd="1" destOrd="0" presId="urn:microsoft.com/office/officeart/2005/8/layout/lProcess2"/>
    <dgm:cxn modelId="{662EACB4-81B8-441D-B98B-FFB40F88CAA6}" type="presParOf" srcId="{5BE17A1F-1BB0-440A-84F1-EA270C956E4D}" destId="{63E1A511-8965-4526-BF11-F731D1A1DFC1}" srcOrd="2" destOrd="0" presId="urn:microsoft.com/office/officeart/2005/8/layout/lProcess2"/>
    <dgm:cxn modelId="{C387845B-4FE1-4265-A05C-0756DFFE3269}" type="presParOf" srcId="{63E1A511-8965-4526-BF11-F731D1A1DFC1}" destId="{D1C8DD40-42B7-4E71-AE67-D7F4B6F291FC}" srcOrd="0" destOrd="0" presId="urn:microsoft.com/office/officeart/2005/8/layout/lProcess2"/>
    <dgm:cxn modelId="{2AFF48DC-D78F-473A-9D6C-3C517F2A39B8}" type="presParOf" srcId="{63E1A511-8965-4526-BF11-F731D1A1DFC1}" destId="{105869C5-305D-4C47-B490-F86471FC144D}" srcOrd="1" destOrd="0" presId="urn:microsoft.com/office/officeart/2005/8/layout/lProcess2"/>
    <dgm:cxn modelId="{1DEC1DA6-FEE2-43A9-B8D3-B969DF67A185}" type="presParOf" srcId="{63E1A511-8965-4526-BF11-F731D1A1DFC1}" destId="{AA506F2A-F60D-42F8-8767-AD252A8D18E5}" srcOrd="2" destOrd="0" presId="urn:microsoft.com/office/officeart/2005/8/layout/lProcess2"/>
    <dgm:cxn modelId="{0F8BDC2F-9551-4FE1-BE23-837B0BE38714}" type="presParOf" srcId="{AA506F2A-F60D-42F8-8767-AD252A8D18E5}" destId="{DB1D259C-0C88-4627-A494-EE925B78A1F7}" srcOrd="0" destOrd="0" presId="urn:microsoft.com/office/officeart/2005/8/layout/lProcess2"/>
    <dgm:cxn modelId="{449D5CEC-CF2A-4AC3-822C-73375011C062}" type="presParOf" srcId="{DB1D259C-0C88-4627-A494-EE925B78A1F7}" destId="{CC2D0A8C-018B-4551-8454-58DA172263FE}" srcOrd="0" destOrd="0" presId="urn:microsoft.com/office/officeart/2005/8/layout/lProcess2"/>
    <dgm:cxn modelId="{8934F7F9-C4BB-43A4-81EA-16DE4B55B3E9}" type="presParOf" srcId="{DB1D259C-0C88-4627-A494-EE925B78A1F7}" destId="{82520213-E979-4C40-BBE7-C2B010C6F6B0}" srcOrd="1" destOrd="0" presId="urn:microsoft.com/office/officeart/2005/8/layout/lProcess2"/>
    <dgm:cxn modelId="{F1FCC66C-EC04-46C0-AE13-9A38816AFFBB}" type="presParOf" srcId="{DB1D259C-0C88-4627-A494-EE925B78A1F7}" destId="{0B7195AC-5519-4D4A-ADE3-0109FA17E8DE}" srcOrd="2" destOrd="0" presId="urn:microsoft.com/office/officeart/2005/8/layout/lProcess2"/>
    <dgm:cxn modelId="{5463DF8E-7030-4DFE-B766-358B9C7C9658}" type="presParOf" srcId="{DB1D259C-0C88-4627-A494-EE925B78A1F7}" destId="{897B7977-3199-41A1-B55C-4DF8BECEA578}" srcOrd="3" destOrd="0" presId="urn:microsoft.com/office/officeart/2005/8/layout/lProcess2"/>
    <dgm:cxn modelId="{20FF2074-9709-4C75-8920-7D0EE13D95CB}" type="presParOf" srcId="{DB1D259C-0C88-4627-A494-EE925B78A1F7}" destId="{9FB157B9-9EF0-4379-BB46-F8AFC29A6D56}" srcOrd="4" destOrd="0" presId="urn:microsoft.com/office/officeart/2005/8/layout/lProcess2"/>
    <dgm:cxn modelId="{5BD27EA6-D22D-4711-BE85-F8EC669C2F40}" type="presParOf" srcId="{DB1D259C-0C88-4627-A494-EE925B78A1F7}" destId="{8C974408-AF55-4CFD-AEA9-203333F62473}" srcOrd="5" destOrd="0" presId="urn:microsoft.com/office/officeart/2005/8/layout/lProcess2"/>
    <dgm:cxn modelId="{04885D0F-7096-49E6-98A6-4E2AAF80B14B}" type="presParOf" srcId="{DB1D259C-0C88-4627-A494-EE925B78A1F7}" destId="{AA4A4178-3154-4960-B419-B8BAFE5FEA02}" srcOrd="6" destOrd="0" presId="urn:microsoft.com/office/officeart/2005/8/layout/lProcess2"/>
    <dgm:cxn modelId="{12969C0F-16FC-44FB-910C-2C161365C40A}" type="presParOf" srcId="{DB1D259C-0C88-4627-A494-EE925B78A1F7}" destId="{7D4BDB5B-8686-4609-BF0E-53B08F8F2F22}" srcOrd="7" destOrd="0" presId="urn:microsoft.com/office/officeart/2005/8/layout/lProcess2"/>
    <dgm:cxn modelId="{C6C5E38C-B512-41D0-B967-E9F1C24D441C}" type="presParOf" srcId="{DB1D259C-0C88-4627-A494-EE925B78A1F7}" destId="{F7B54556-EB64-48CC-99E9-6DBCAB44C2E6}" srcOrd="8" destOrd="0" presId="urn:microsoft.com/office/officeart/2005/8/layout/lProcess2"/>
    <dgm:cxn modelId="{09165D28-C4C4-4A1C-8BB3-B4A10219D2BA}" type="presParOf" srcId="{DB1D259C-0C88-4627-A494-EE925B78A1F7}" destId="{6D9A5BE6-5E25-440A-BFC9-1213B48DCB7D}" srcOrd="9" destOrd="0" presId="urn:microsoft.com/office/officeart/2005/8/layout/lProcess2"/>
    <dgm:cxn modelId="{91F54C04-8FC7-45CB-9ABB-E101449E3A18}" type="presParOf" srcId="{DB1D259C-0C88-4627-A494-EE925B78A1F7}" destId="{DB150E22-9463-476F-AE12-A044AAC86534}" srcOrd="10" destOrd="0" presId="urn:microsoft.com/office/officeart/2005/8/layout/lProcess2"/>
    <dgm:cxn modelId="{F1D53898-BF03-4473-96BA-1230BF4A46C2}" type="presParOf" srcId="{DB1D259C-0C88-4627-A494-EE925B78A1F7}" destId="{0D3E6158-6BDE-4267-B490-F10074230CE0}" srcOrd="11" destOrd="0" presId="urn:microsoft.com/office/officeart/2005/8/layout/lProcess2"/>
    <dgm:cxn modelId="{80C5F2F4-3E2F-48EB-B34B-0E1067AD0A8F}" type="presParOf" srcId="{DB1D259C-0C88-4627-A494-EE925B78A1F7}" destId="{309A576E-4024-4D44-8998-882B6916DCED}" srcOrd="1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EF5A26-C001-477D-B5B1-C11175C214F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67220B0-00B4-4CE6-8F58-BE6943AC36E9}">
      <dgm:prSet phldrT="[Texte]" custT="1"/>
      <dgm:spPr/>
      <dgm:t>
        <a:bodyPr/>
        <a:lstStyle/>
        <a:p>
          <a:r>
            <a:rPr lang="fr-FR" sz="4000" dirty="0"/>
            <a:t>Ressources</a:t>
          </a:r>
        </a:p>
      </dgm:t>
    </dgm:pt>
    <dgm:pt modelId="{C8810C96-D575-454D-919A-F3C5118CC312}" type="parTrans" cxnId="{B924A4BF-7852-42AC-B021-0D30BADF4470}">
      <dgm:prSet/>
      <dgm:spPr/>
      <dgm:t>
        <a:bodyPr/>
        <a:lstStyle/>
        <a:p>
          <a:endParaRPr lang="fr-FR"/>
        </a:p>
      </dgm:t>
    </dgm:pt>
    <dgm:pt modelId="{31E3BA70-F103-4C83-BB43-AD9B06137F56}" type="sibTrans" cxnId="{B924A4BF-7852-42AC-B021-0D30BADF4470}">
      <dgm:prSet/>
      <dgm:spPr/>
      <dgm:t>
        <a:bodyPr/>
        <a:lstStyle/>
        <a:p>
          <a:endParaRPr lang="fr-FR"/>
        </a:p>
      </dgm:t>
    </dgm:pt>
    <dgm:pt modelId="{2C87ED2C-E28F-4577-A64E-23A566B2D235}">
      <dgm:prSet phldrT="[Texte]"/>
      <dgm:spPr/>
      <dgm:t>
        <a:bodyPr/>
        <a:lstStyle/>
        <a:p>
          <a:r>
            <a:rPr lang="fr-FR" dirty="0"/>
            <a:t>Trafic management – Analyse d’audience</a:t>
          </a:r>
        </a:p>
      </dgm:t>
    </dgm:pt>
    <dgm:pt modelId="{D22AE342-36EB-4C95-AF63-49CB4B0A7B10}" type="parTrans" cxnId="{9E044271-C080-491D-A0A4-45D50FACBDD7}">
      <dgm:prSet/>
      <dgm:spPr/>
      <dgm:t>
        <a:bodyPr/>
        <a:lstStyle/>
        <a:p>
          <a:endParaRPr lang="fr-FR"/>
        </a:p>
      </dgm:t>
    </dgm:pt>
    <dgm:pt modelId="{2117274C-3EB9-4888-A89E-70FF6078754D}" type="sibTrans" cxnId="{9E044271-C080-491D-A0A4-45D50FACBDD7}">
      <dgm:prSet/>
      <dgm:spPr/>
      <dgm:t>
        <a:bodyPr/>
        <a:lstStyle/>
        <a:p>
          <a:endParaRPr lang="fr-FR"/>
        </a:p>
      </dgm:t>
    </dgm:pt>
    <dgm:pt modelId="{6813A0F1-72F7-4462-B5F7-71E7A9C7D481}">
      <dgm:prSet phldrT="[Texte]"/>
      <dgm:spPr/>
      <dgm:t>
        <a:bodyPr/>
        <a:lstStyle/>
        <a:p>
          <a:r>
            <a:rPr lang="fr-FR" dirty="0"/>
            <a:t>Formalisation et sécurisation d’un business model</a:t>
          </a:r>
        </a:p>
      </dgm:t>
    </dgm:pt>
    <dgm:pt modelId="{E02963FC-CC09-426F-903E-9FF9A273F1D1}" type="parTrans" cxnId="{A5C040D3-C87C-4E62-8339-B004BD6D4A6A}">
      <dgm:prSet/>
      <dgm:spPr/>
      <dgm:t>
        <a:bodyPr/>
        <a:lstStyle/>
        <a:p>
          <a:endParaRPr lang="fr-FR"/>
        </a:p>
      </dgm:t>
    </dgm:pt>
    <dgm:pt modelId="{71589A96-0FB1-4EDF-8DF0-591DA8FC8BA9}" type="sibTrans" cxnId="{A5C040D3-C87C-4E62-8339-B004BD6D4A6A}">
      <dgm:prSet/>
      <dgm:spPr/>
      <dgm:t>
        <a:bodyPr/>
        <a:lstStyle/>
        <a:p>
          <a:endParaRPr lang="fr-FR"/>
        </a:p>
      </dgm:t>
    </dgm:pt>
    <dgm:pt modelId="{D5B2F815-63E9-439A-8190-63F48FE705DB}">
      <dgm:prSet phldrT="[Texte]"/>
      <dgm:spPr/>
      <dgm:t>
        <a:bodyPr/>
        <a:lstStyle/>
        <a:p>
          <a:r>
            <a:rPr lang="fr-FR" dirty="0"/>
            <a:t>Yann </a:t>
          </a:r>
          <a:r>
            <a:rPr lang="fr-FR" dirty="0" err="1"/>
            <a:t>Eric</a:t>
          </a:r>
          <a:r>
            <a:rPr lang="fr-FR" dirty="0"/>
            <a:t> </a:t>
          </a:r>
          <a:r>
            <a:rPr lang="fr-FR" dirty="0" err="1"/>
            <a:t>Armoudon</a:t>
          </a:r>
          <a:endParaRPr lang="fr-FR" dirty="0"/>
        </a:p>
      </dgm:t>
    </dgm:pt>
    <dgm:pt modelId="{9F9A6DFD-CB73-4E84-B31E-76E5827E53E5}" type="sibTrans" cxnId="{771C0FBB-08F3-462C-A89C-5EEADD0266BE}">
      <dgm:prSet/>
      <dgm:spPr/>
      <dgm:t>
        <a:bodyPr/>
        <a:lstStyle/>
        <a:p>
          <a:endParaRPr lang="fr-FR"/>
        </a:p>
      </dgm:t>
    </dgm:pt>
    <dgm:pt modelId="{35BD3848-3982-40D6-BBBA-A03DCEED4B80}" type="parTrans" cxnId="{771C0FBB-08F3-462C-A89C-5EEADD0266BE}">
      <dgm:prSet/>
      <dgm:spPr/>
      <dgm:t>
        <a:bodyPr/>
        <a:lstStyle/>
        <a:p>
          <a:endParaRPr lang="fr-FR"/>
        </a:p>
      </dgm:t>
    </dgm:pt>
    <dgm:pt modelId="{D290AAA4-E2F5-4552-BA28-EBDD6175D700}">
      <dgm:prSet phldrT="[Texte]" custT="1"/>
      <dgm:spPr/>
      <dgm:t>
        <a:bodyPr/>
        <a:lstStyle/>
        <a:p>
          <a:r>
            <a:rPr lang="fr-FR" sz="4000" dirty="0"/>
            <a:t>Formateurs </a:t>
          </a:r>
        </a:p>
      </dgm:t>
    </dgm:pt>
    <dgm:pt modelId="{A1701451-B4B5-459C-8ECC-D7B900539A89}" type="sibTrans" cxnId="{0C43FEF5-43CD-48DB-B9F6-49A28611359A}">
      <dgm:prSet/>
      <dgm:spPr/>
      <dgm:t>
        <a:bodyPr/>
        <a:lstStyle/>
        <a:p>
          <a:endParaRPr lang="fr-FR"/>
        </a:p>
      </dgm:t>
    </dgm:pt>
    <dgm:pt modelId="{88063548-1462-4525-B0BA-8831A144DDB0}" type="parTrans" cxnId="{0C43FEF5-43CD-48DB-B9F6-49A28611359A}">
      <dgm:prSet/>
      <dgm:spPr/>
      <dgm:t>
        <a:bodyPr/>
        <a:lstStyle/>
        <a:p>
          <a:endParaRPr lang="fr-FR"/>
        </a:p>
      </dgm:t>
    </dgm:pt>
    <dgm:pt modelId="{FFCE7BB6-B3DA-4C08-9927-DC3183AF01CA}">
      <dgm:prSet/>
      <dgm:spPr/>
      <dgm:t>
        <a:bodyPr/>
        <a:lstStyle/>
        <a:p>
          <a:r>
            <a:rPr lang="fr-FR" dirty="0"/>
            <a:t>Aurélien </a:t>
          </a:r>
          <a:r>
            <a:rPr lang="fr-FR"/>
            <a:t>Rouzes</a:t>
          </a:r>
          <a:endParaRPr lang="fr-FR" dirty="0"/>
        </a:p>
      </dgm:t>
    </dgm:pt>
    <dgm:pt modelId="{C5B62773-3FDE-41B3-B03B-14A1CE68F012}" type="parTrans" cxnId="{0E9F4695-5298-4152-9155-DB056D6890DA}">
      <dgm:prSet/>
      <dgm:spPr/>
      <dgm:t>
        <a:bodyPr/>
        <a:lstStyle/>
        <a:p>
          <a:endParaRPr lang="fr-FR"/>
        </a:p>
      </dgm:t>
    </dgm:pt>
    <dgm:pt modelId="{CE9E760F-BBBD-4005-BCFC-DCB183C9688A}" type="sibTrans" cxnId="{0E9F4695-5298-4152-9155-DB056D6890DA}">
      <dgm:prSet/>
      <dgm:spPr/>
      <dgm:t>
        <a:bodyPr/>
        <a:lstStyle/>
        <a:p>
          <a:endParaRPr lang="fr-FR"/>
        </a:p>
      </dgm:t>
    </dgm:pt>
    <dgm:pt modelId="{5BE17A1F-1BB0-440A-84F1-EA270C956E4D}" type="pres">
      <dgm:prSet presAssocID="{2EEF5A26-C001-477D-B5B1-C11175C214FB}" presName="theList" presStyleCnt="0">
        <dgm:presLayoutVars>
          <dgm:dir/>
          <dgm:animLvl val="lvl"/>
          <dgm:resizeHandles val="exact"/>
        </dgm:presLayoutVars>
      </dgm:prSet>
      <dgm:spPr/>
    </dgm:pt>
    <dgm:pt modelId="{02385FCF-8DDE-4518-89EC-FDDC110F3374}" type="pres">
      <dgm:prSet presAssocID="{167220B0-00B4-4CE6-8F58-BE6943AC36E9}" presName="compNode" presStyleCnt="0"/>
      <dgm:spPr/>
    </dgm:pt>
    <dgm:pt modelId="{99E24B0F-911B-46E6-A8CD-C18B3AEFDF5A}" type="pres">
      <dgm:prSet presAssocID="{167220B0-00B4-4CE6-8F58-BE6943AC36E9}" presName="aNode" presStyleLbl="bgShp" presStyleIdx="0" presStyleCnt="2" custLinFactX="-81451" custLinFactNeighborX="-100000" custLinFactNeighborY="4503"/>
      <dgm:spPr/>
    </dgm:pt>
    <dgm:pt modelId="{68815166-AC66-4E5F-8254-79DF06AB7D8E}" type="pres">
      <dgm:prSet presAssocID="{167220B0-00B4-4CE6-8F58-BE6943AC36E9}" presName="textNode" presStyleLbl="bgShp" presStyleIdx="0" presStyleCnt="2"/>
      <dgm:spPr/>
    </dgm:pt>
    <dgm:pt modelId="{9955993F-314C-43BE-A3EB-9509FC303EC5}" type="pres">
      <dgm:prSet presAssocID="{167220B0-00B4-4CE6-8F58-BE6943AC36E9}" presName="compChildNode" presStyleCnt="0"/>
      <dgm:spPr/>
    </dgm:pt>
    <dgm:pt modelId="{79C6AA9E-596F-48F7-AD2E-F82E549474CB}" type="pres">
      <dgm:prSet presAssocID="{167220B0-00B4-4CE6-8F58-BE6943AC36E9}" presName="theInnerList" presStyleCnt="0"/>
      <dgm:spPr/>
    </dgm:pt>
    <dgm:pt modelId="{5E644ADF-41C2-427C-8EC4-AE972020E6A8}" type="pres">
      <dgm:prSet presAssocID="{2C87ED2C-E28F-4577-A64E-23A566B2D235}" presName="childNode" presStyleLbl="node1" presStyleIdx="0" presStyleCnt="4">
        <dgm:presLayoutVars>
          <dgm:bulletEnabled val="1"/>
        </dgm:presLayoutVars>
      </dgm:prSet>
      <dgm:spPr/>
    </dgm:pt>
    <dgm:pt modelId="{2316603D-2FF1-49F7-A0D9-534594E09EF6}" type="pres">
      <dgm:prSet presAssocID="{2C87ED2C-E28F-4577-A64E-23A566B2D235}" presName="aSpace2" presStyleCnt="0"/>
      <dgm:spPr/>
    </dgm:pt>
    <dgm:pt modelId="{8F0511FF-191A-4E9A-BE7B-5A7CA25E0101}" type="pres">
      <dgm:prSet presAssocID="{6813A0F1-72F7-4462-B5F7-71E7A9C7D481}" presName="childNode" presStyleLbl="node1" presStyleIdx="1" presStyleCnt="4">
        <dgm:presLayoutVars>
          <dgm:bulletEnabled val="1"/>
        </dgm:presLayoutVars>
      </dgm:prSet>
      <dgm:spPr/>
    </dgm:pt>
    <dgm:pt modelId="{D3A7D08D-218F-4449-A5C1-6DFB7CEECE10}" type="pres">
      <dgm:prSet presAssocID="{167220B0-00B4-4CE6-8F58-BE6943AC36E9}" presName="aSpace" presStyleCnt="0"/>
      <dgm:spPr/>
    </dgm:pt>
    <dgm:pt modelId="{63E1A511-8965-4526-BF11-F731D1A1DFC1}" type="pres">
      <dgm:prSet presAssocID="{D290AAA4-E2F5-4552-BA28-EBDD6175D700}" presName="compNode" presStyleCnt="0"/>
      <dgm:spPr/>
    </dgm:pt>
    <dgm:pt modelId="{D1C8DD40-42B7-4E71-AE67-D7F4B6F291FC}" type="pres">
      <dgm:prSet presAssocID="{D290AAA4-E2F5-4552-BA28-EBDD6175D700}" presName="aNode" presStyleLbl="bgShp" presStyleIdx="1" presStyleCnt="2" custLinFactNeighborX="54079"/>
      <dgm:spPr/>
    </dgm:pt>
    <dgm:pt modelId="{105869C5-305D-4C47-B490-F86471FC144D}" type="pres">
      <dgm:prSet presAssocID="{D290AAA4-E2F5-4552-BA28-EBDD6175D700}" presName="textNode" presStyleLbl="bgShp" presStyleIdx="1" presStyleCnt="2"/>
      <dgm:spPr/>
    </dgm:pt>
    <dgm:pt modelId="{AA506F2A-F60D-42F8-8767-AD252A8D18E5}" type="pres">
      <dgm:prSet presAssocID="{D290AAA4-E2F5-4552-BA28-EBDD6175D700}" presName="compChildNode" presStyleCnt="0"/>
      <dgm:spPr/>
    </dgm:pt>
    <dgm:pt modelId="{DB1D259C-0C88-4627-A494-EE925B78A1F7}" type="pres">
      <dgm:prSet presAssocID="{D290AAA4-E2F5-4552-BA28-EBDD6175D700}" presName="theInnerList" presStyleCnt="0"/>
      <dgm:spPr/>
    </dgm:pt>
    <dgm:pt modelId="{CC2D0A8C-018B-4551-8454-58DA172263FE}" type="pres">
      <dgm:prSet presAssocID="{D5B2F815-63E9-439A-8190-63F48FE705DB}" presName="childNode" presStyleLbl="node1" presStyleIdx="2" presStyleCnt="4" custLinFactNeighborX="444" custLinFactNeighborY="9346">
        <dgm:presLayoutVars>
          <dgm:bulletEnabled val="1"/>
        </dgm:presLayoutVars>
      </dgm:prSet>
      <dgm:spPr/>
    </dgm:pt>
    <dgm:pt modelId="{82520213-E979-4C40-BBE7-C2B010C6F6B0}" type="pres">
      <dgm:prSet presAssocID="{D5B2F815-63E9-439A-8190-63F48FE705DB}" presName="aSpace2" presStyleCnt="0"/>
      <dgm:spPr/>
    </dgm:pt>
    <dgm:pt modelId="{0B7195AC-5519-4D4A-ADE3-0109FA17E8DE}" type="pres">
      <dgm:prSet presAssocID="{FFCE7BB6-B3DA-4C08-9927-DC3183AF01CA}" presName="childNode" presStyleLbl="node1" presStyleIdx="3" presStyleCnt="4" custLinFactNeighborX="85" custLinFactNeighborY="27351">
        <dgm:presLayoutVars>
          <dgm:bulletEnabled val="1"/>
        </dgm:presLayoutVars>
      </dgm:prSet>
      <dgm:spPr/>
    </dgm:pt>
  </dgm:ptLst>
  <dgm:cxnLst>
    <dgm:cxn modelId="{82C16F0E-FF12-499B-B0EB-062ECBF1AF93}" type="presOf" srcId="{167220B0-00B4-4CE6-8F58-BE6943AC36E9}" destId="{68815166-AC66-4E5F-8254-79DF06AB7D8E}" srcOrd="1" destOrd="0" presId="urn:microsoft.com/office/officeart/2005/8/layout/lProcess2"/>
    <dgm:cxn modelId="{43C3D142-FC85-4D07-8337-B7B4A77CCC8E}" type="presOf" srcId="{FFCE7BB6-B3DA-4C08-9927-DC3183AF01CA}" destId="{0B7195AC-5519-4D4A-ADE3-0109FA17E8DE}" srcOrd="0" destOrd="0" presId="urn:microsoft.com/office/officeart/2005/8/layout/lProcess2"/>
    <dgm:cxn modelId="{436DB04A-A32E-48CA-A687-19F2BC7352E4}" type="presOf" srcId="{2C87ED2C-E28F-4577-A64E-23A566B2D235}" destId="{5E644ADF-41C2-427C-8EC4-AE972020E6A8}" srcOrd="0" destOrd="0" presId="urn:microsoft.com/office/officeart/2005/8/layout/lProcess2"/>
    <dgm:cxn modelId="{9E044271-C080-491D-A0A4-45D50FACBDD7}" srcId="{167220B0-00B4-4CE6-8F58-BE6943AC36E9}" destId="{2C87ED2C-E28F-4577-A64E-23A566B2D235}" srcOrd="0" destOrd="0" parTransId="{D22AE342-36EB-4C95-AF63-49CB4B0A7B10}" sibTransId="{2117274C-3EB9-4888-A89E-70FF6078754D}"/>
    <dgm:cxn modelId="{F3EEF28A-7087-4103-B29D-C82ADD405068}" type="presOf" srcId="{D5B2F815-63E9-439A-8190-63F48FE705DB}" destId="{CC2D0A8C-018B-4551-8454-58DA172263FE}" srcOrd="0" destOrd="0" presId="urn:microsoft.com/office/officeart/2005/8/layout/lProcess2"/>
    <dgm:cxn modelId="{9DD54B8D-9FE3-4F2A-89E8-24B9E345DFFE}" type="presOf" srcId="{6813A0F1-72F7-4462-B5F7-71E7A9C7D481}" destId="{8F0511FF-191A-4E9A-BE7B-5A7CA25E0101}" srcOrd="0" destOrd="0" presId="urn:microsoft.com/office/officeart/2005/8/layout/lProcess2"/>
    <dgm:cxn modelId="{0E9F4695-5298-4152-9155-DB056D6890DA}" srcId="{D290AAA4-E2F5-4552-BA28-EBDD6175D700}" destId="{FFCE7BB6-B3DA-4C08-9927-DC3183AF01CA}" srcOrd="1" destOrd="0" parTransId="{C5B62773-3FDE-41B3-B03B-14A1CE68F012}" sibTransId="{CE9E760F-BBBD-4005-BCFC-DCB183C9688A}"/>
    <dgm:cxn modelId="{771C0FBB-08F3-462C-A89C-5EEADD0266BE}" srcId="{D290AAA4-E2F5-4552-BA28-EBDD6175D700}" destId="{D5B2F815-63E9-439A-8190-63F48FE705DB}" srcOrd="0" destOrd="0" parTransId="{35BD3848-3982-40D6-BBBA-A03DCEED4B80}" sibTransId="{9F9A6DFD-CB73-4E84-B31E-76E5827E53E5}"/>
    <dgm:cxn modelId="{B924A4BF-7852-42AC-B021-0D30BADF4470}" srcId="{2EEF5A26-C001-477D-B5B1-C11175C214FB}" destId="{167220B0-00B4-4CE6-8F58-BE6943AC36E9}" srcOrd="0" destOrd="0" parTransId="{C8810C96-D575-454D-919A-F3C5118CC312}" sibTransId="{31E3BA70-F103-4C83-BB43-AD9B06137F56}"/>
    <dgm:cxn modelId="{3BD755C1-65DA-46B1-9D8E-98DAC769422A}" type="presOf" srcId="{167220B0-00B4-4CE6-8F58-BE6943AC36E9}" destId="{99E24B0F-911B-46E6-A8CD-C18B3AEFDF5A}" srcOrd="0" destOrd="0" presId="urn:microsoft.com/office/officeart/2005/8/layout/lProcess2"/>
    <dgm:cxn modelId="{C8AE17C4-B8DF-42D7-A429-EA9AF27161A9}" type="presOf" srcId="{D290AAA4-E2F5-4552-BA28-EBDD6175D700}" destId="{D1C8DD40-42B7-4E71-AE67-D7F4B6F291FC}" srcOrd="0" destOrd="0" presId="urn:microsoft.com/office/officeart/2005/8/layout/lProcess2"/>
    <dgm:cxn modelId="{BAA995D2-8FD9-4D95-8813-E599906389DB}" type="presOf" srcId="{2EEF5A26-C001-477D-B5B1-C11175C214FB}" destId="{5BE17A1F-1BB0-440A-84F1-EA270C956E4D}" srcOrd="0" destOrd="0" presId="urn:microsoft.com/office/officeart/2005/8/layout/lProcess2"/>
    <dgm:cxn modelId="{A5C040D3-C87C-4E62-8339-B004BD6D4A6A}" srcId="{167220B0-00B4-4CE6-8F58-BE6943AC36E9}" destId="{6813A0F1-72F7-4462-B5F7-71E7A9C7D481}" srcOrd="1" destOrd="0" parTransId="{E02963FC-CC09-426F-903E-9FF9A273F1D1}" sibTransId="{71589A96-0FB1-4EDF-8DF0-591DA8FC8BA9}"/>
    <dgm:cxn modelId="{4507A8E9-86EA-4624-BC3F-F2AE5E1B0338}" type="presOf" srcId="{D290AAA4-E2F5-4552-BA28-EBDD6175D700}" destId="{105869C5-305D-4C47-B490-F86471FC144D}" srcOrd="1" destOrd="0" presId="urn:microsoft.com/office/officeart/2005/8/layout/lProcess2"/>
    <dgm:cxn modelId="{0C43FEF5-43CD-48DB-B9F6-49A28611359A}" srcId="{2EEF5A26-C001-477D-B5B1-C11175C214FB}" destId="{D290AAA4-E2F5-4552-BA28-EBDD6175D700}" srcOrd="1" destOrd="0" parTransId="{88063548-1462-4525-B0BA-8831A144DDB0}" sibTransId="{A1701451-B4B5-459C-8ECC-D7B900539A89}"/>
    <dgm:cxn modelId="{DEE4B501-E8A6-45F0-B319-D3F8B7B408B1}" type="presParOf" srcId="{5BE17A1F-1BB0-440A-84F1-EA270C956E4D}" destId="{02385FCF-8DDE-4518-89EC-FDDC110F3374}" srcOrd="0" destOrd="0" presId="urn:microsoft.com/office/officeart/2005/8/layout/lProcess2"/>
    <dgm:cxn modelId="{3553BF88-C5ED-4075-82C0-A52A7E6EBBA9}" type="presParOf" srcId="{02385FCF-8DDE-4518-89EC-FDDC110F3374}" destId="{99E24B0F-911B-46E6-A8CD-C18B3AEFDF5A}" srcOrd="0" destOrd="0" presId="urn:microsoft.com/office/officeart/2005/8/layout/lProcess2"/>
    <dgm:cxn modelId="{5DC1B691-6209-46F5-BA7A-99183CB5CCEE}" type="presParOf" srcId="{02385FCF-8DDE-4518-89EC-FDDC110F3374}" destId="{68815166-AC66-4E5F-8254-79DF06AB7D8E}" srcOrd="1" destOrd="0" presId="urn:microsoft.com/office/officeart/2005/8/layout/lProcess2"/>
    <dgm:cxn modelId="{D3D527D1-ACA4-4EF2-A985-CDE7D1D61BB4}" type="presParOf" srcId="{02385FCF-8DDE-4518-89EC-FDDC110F3374}" destId="{9955993F-314C-43BE-A3EB-9509FC303EC5}" srcOrd="2" destOrd="0" presId="urn:microsoft.com/office/officeart/2005/8/layout/lProcess2"/>
    <dgm:cxn modelId="{9D82F480-173A-41DA-87B6-66E5024C59E1}" type="presParOf" srcId="{9955993F-314C-43BE-A3EB-9509FC303EC5}" destId="{79C6AA9E-596F-48F7-AD2E-F82E549474CB}" srcOrd="0" destOrd="0" presId="urn:microsoft.com/office/officeart/2005/8/layout/lProcess2"/>
    <dgm:cxn modelId="{8307CEF2-0072-4C54-BDBC-8B9DFBB9615F}" type="presParOf" srcId="{79C6AA9E-596F-48F7-AD2E-F82E549474CB}" destId="{5E644ADF-41C2-427C-8EC4-AE972020E6A8}" srcOrd="0" destOrd="0" presId="urn:microsoft.com/office/officeart/2005/8/layout/lProcess2"/>
    <dgm:cxn modelId="{FAD3017A-3E08-479B-AF3C-E940146E52A9}" type="presParOf" srcId="{79C6AA9E-596F-48F7-AD2E-F82E549474CB}" destId="{2316603D-2FF1-49F7-A0D9-534594E09EF6}" srcOrd="1" destOrd="0" presId="urn:microsoft.com/office/officeart/2005/8/layout/lProcess2"/>
    <dgm:cxn modelId="{EAEFE057-295E-4B29-9D90-D0DAA0A9F284}" type="presParOf" srcId="{79C6AA9E-596F-48F7-AD2E-F82E549474CB}" destId="{8F0511FF-191A-4E9A-BE7B-5A7CA25E0101}" srcOrd="2" destOrd="0" presId="urn:microsoft.com/office/officeart/2005/8/layout/lProcess2"/>
    <dgm:cxn modelId="{DA8B1A43-FC6C-48B3-A67D-CF7207197EAA}" type="presParOf" srcId="{5BE17A1F-1BB0-440A-84F1-EA270C956E4D}" destId="{D3A7D08D-218F-4449-A5C1-6DFB7CEECE10}" srcOrd="1" destOrd="0" presId="urn:microsoft.com/office/officeart/2005/8/layout/lProcess2"/>
    <dgm:cxn modelId="{662EACB4-81B8-441D-B98B-FFB40F88CAA6}" type="presParOf" srcId="{5BE17A1F-1BB0-440A-84F1-EA270C956E4D}" destId="{63E1A511-8965-4526-BF11-F731D1A1DFC1}" srcOrd="2" destOrd="0" presId="urn:microsoft.com/office/officeart/2005/8/layout/lProcess2"/>
    <dgm:cxn modelId="{C387845B-4FE1-4265-A05C-0756DFFE3269}" type="presParOf" srcId="{63E1A511-8965-4526-BF11-F731D1A1DFC1}" destId="{D1C8DD40-42B7-4E71-AE67-D7F4B6F291FC}" srcOrd="0" destOrd="0" presId="urn:microsoft.com/office/officeart/2005/8/layout/lProcess2"/>
    <dgm:cxn modelId="{2AFF48DC-D78F-473A-9D6C-3C517F2A39B8}" type="presParOf" srcId="{63E1A511-8965-4526-BF11-F731D1A1DFC1}" destId="{105869C5-305D-4C47-B490-F86471FC144D}" srcOrd="1" destOrd="0" presId="urn:microsoft.com/office/officeart/2005/8/layout/lProcess2"/>
    <dgm:cxn modelId="{1DEC1DA6-FEE2-43A9-B8D3-B969DF67A185}" type="presParOf" srcId="{63E1A511-8965-4526-BF11-F731D1A1DFC1}" destId="{AA506F2A-F60D-42F8-8767-AD252A8D18E5}" srcOrd="2" destOrd="0" presId="urn:microsoft.com/office/officeart/2005/8/layout/lProcess2"/>
    <dgm:cxn modelId="{0F8BDC2F-9551-4FE1-BE23-837B0BE38714}" type="presParOf" srcId="{AA506F2A-F60D-42F8-8767-AD252A8D18E5}" destId="{DB1D259C-0C88-4627-A494-EE925B78A1F7}" srcOrd="0" destOrd="0" presId="urn:microsoft.com/office/officeart/2005/8/layout/lProcess2"/>
    <dgm:cxn modelId="{449D5CEC-CF2A-4AC3-822C-73375011C062}" type="presParOf" srcId="{DB1D259C-0C88-4627-A494-EE925B78A1F7}" destId="{CC2D0A8C-018B-4551-8454-58DA172263FE}" srcOrd="0" destOrd="0" presId="urn:microsoft.com/office/officeart/2005/8/layout/lProcess2"/>
    <dgm:cxn modelId="{8934F7F9-C4BB-43A4-81EA-16DE4B55B3E9}" type="presParOf" srcId="{DB1D259C-0C88-4627-A494-EE925B78A1F7}" destId="{82520213-E979-4C40-BBE7-C2B010C6F6B0}" srcOrd="1" destOrd="0" presId="urn:microsoft.com/office/officeart/2005/8/layout/lProcess2"/>
    <dgm:cxn modelId="{F1FCC66C-EC04-46C0-AE13-9A38816AFFBB}" type="presParOf" srcId="{DB1D259C-0C88-4627-A494-EE925B78A1F7}" destId="{0B7195AC-5519-4D4A-ADE3-0109FA17E8D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1EE81-B5D1-4A04-9447-9E2643BF68AB}">
      <dsp:nvSpPr>
        <dsp:cNvPr id="0" name=""/>
        <dsp:cNvSpPr/>
      </dsp:nvSpPr>
      <dsp:spPr>
        <a:xfrm>
          <a:off x="34246" y="0"/>
          <a:ext cx="1580539" cy="5910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Ressources S5</a:t>
          </a:r>
        </a:p>
      </dsp:txBody>
      <dsp:txXfrm>
        <a:off x="51558" y="17312"/>
        <a:ext cx="1545915" cy="556459"/>
      </dsp:txXfrm>
    </dsp:sp>
    <dsp:sp modelId="{E69556A6-CE9A-4931-8E8A-840B25FEDC52}">
      <dsp:nvSpPr>
        <dsp:cNvPr id="0" name=""/>
        <dsp:cNvSpPr/>
      </dsp:nvSpPr>
      <dsp:spPr>
        <a:xfrm>
          <a:off x="192300" y="591083"/>
          <a:ext cx="646325" cy="414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848"/>
              </a:lnTo>
              <a:lnTo>
                <a:pt x="646325" y="41484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66AE0-96E9-4AD5-B0AC-497EB1593DD7}">
      <dsp:nvSpPr>
        <dsp:cNvPr id="0" name=""/>
        <dsp:cNvSpPr/>
      </dsp:nvSpPr>
      <dsp:spPr>
        <a:xfrm>
          <a:off x="838625" y="648070"/>
          <a:ext cx="5157791" cy="7157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Ressources et culture numériques appliquées au MDEE.</a:t>
          </a:r>
        </a:p>
      </dsp:txBody>
      <dsp:txXfrm>
        <a:off x="859588" y="669033"/>
        <a:ext cx="5115865" cy="673796"/>
      </dsp:txXfrm>
    </dsp:sp>
    <dsp:sp modelId="{C0AA4121-C477-44A4-B944-89C0F01C84B4}">
      <dsp:nvSpPr>
        <dsp:cNvPr id="0" name=""/>
        <dsp:cNvSpPr/>
      </dsp:nvSpPr>
      <dsp:spPr>
        <a:xfrm>
          <a:off x="192300" y="591083"/>
          <a:ext cx="646325" cy="1225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5439"/>
              </a:lnTo>
              <a:lnTo>
                <a:pt x="646325" y="12254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E2DEF-BEDB-412C-8B8D-8B7F9E3B2766}">
      <dsp:nvSpPr>
        <dsp:cNvPr id="0" name=""/>
        <dsp:cNvSpPr/>
      </dsp:nvSpPr>
      <dsp:spPr>
        <a:xfrm>
          <a:off x="838625" y="1440162"/>
          <a:ext cx="4951962" cy="7527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Management de la créativité et de l’innovation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</dsp:txBody>
      <dsp:txXfrm>
        <a:off x="860671" y="1462208"/>
        <a:ext cx="4907870" cy="708630"/>
      </dsp:txXfrm>
    </dsp:sp>
    <dsp:sp modelId="{9F53DAFF-D791-4AE2-AB1A-2FC76712B559}">
      <dsp:nvSpPr>
        <dsp:cNvPr id="0" name=""/>
        <dsp:cNvSpPr/>
      </dsp:nvSpPr>
      <dsp:spPr>
        <a:xfrm>
          <a:off x="192300" y="591083"/>
          <a:ext cx="626554" cy="1950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0025"/>
              </a:lnTo>
              <a:lnTo>
                <a:pt x="626554" y="195002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2C6E09-FA51-48E7-8768-2FB3F45CCA03}">
      <dsp:nvSpPr>
        <dsp:cNvPr id="0" name=""/>
        <dsp:cNvSpPr/>
      </dsp:nvSpPr>
      <dsp:spPr>
        <a:xfrm>
          <a:off x="818854" y="2279910"/>
          <a:ext cx="1867685" cy="522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Référencement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</dsp:txBody>
      <dsp:txXfrm>
        <a:off x="834154" y="2295210"/>
        <a:ext cx="1837085" cy="491797"/>
      </dsp:txXfrm>
    </dsp:sp>
    <dsp:sp modelId="{3B57F9FB-652F-47DD-AF06-B145B6A33A33}">
      <dsp:nvSpPr>
        <dsp:cNvPr id="0" name=""/>
        <dsp:cNvSpPr/>
      </dsp:nvSpPr>
      <dsp:spPr>
        <a:xfrm>
          <a:off x="192300" y="591083"/>
          <a:ext cx="646325" cy="2614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4981"/>
              </a:lnTo>
              <a:lnTo>
                <a:pt x="646325" y="261498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20421-406A-4B66-9FB4-6D3147FDA127}">
      <dsp:nvSpPr>
        <dsp:cNvPr id="0" name=""/>
        <dsp:cNvSpPr/>
      </dsp:nvSpPr>
      <dsp:spPr>
        <a:xfrm>
          <a:off x="838625" y="2952330"/>
          <a:ext cx="3532464" cy="50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Stratégie social média et e-CRM </a:t>
          </a:r>
        </a:p>
      </dsp:txBody>
      <dsp:txXfrm>
        <a:off x="853488" y="2967193"/>
        <a:ext cx="3502738" cy="477742"/>
      </dsp:txXfrm>
    </dsp:sp>
    <dsp:sp modelId="{A0B11E42-F531-4816-BBEC-BF1DD8A54B7F}">
      <dsp:nvSpPr>
        <dsp:cNvPr id="0" name=""/>
        <dsp:cNvSpPr/>
      </dsp:nvSpPr>
      <dsp:spPr>
        <a:xfrm>
          <a:off x="192300" y="591083"/>
          <a:ext cx="655508" cy="3284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4296"/>
              </a:lnTo>
              <a:lnTo>
                <a:pt x="655508" y="328429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DED72-E113-43AE-9716-81909E2F95A3}">
      <dsp:nvSpPr>
        <dsp:cNvPr id="0" name=""/>
        <dsp:cNvSpPr/>
      </dsp:nvSpPr>
      <dsp:spPr>
        <a:xfrm>
          <a:off x="847808" y="3621645"/>
          <a:ext cx="2511820" cy="50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Business model 2 </a:t>
          </a:r>
        </a:p>
      </dsp:txBody>
      <dsp:txXfrm>
        <a:off x="862671" y="3636508"/>
        <a:ext cx="2482094" cy="477742"/>
      </dsp:txXfrm>
    </dsp:sp>
    <dsp:sp modelId="{CD9686D4-DCF3-48D4-B60C-26B21F730C5B}">
      <dsp:nvSpPr>
        <dsp:cNvPr id="0" name=""/>
        <dsp:cNvSpPr/>
      </dsp:nvSpPr>
      <dsp:spPr>
        <a:xfrm>
          <a:off x="192300" y="591083"/>
          <a:ext cx="655508" cy="3994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4345"/>
              </a:lnTo>
              <a:lnTo>
                <a:pt x="655508" y="39943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99C5F-DC46-406E-AA60-4588945AFEE7}">
      <dsp:nvSpPr>
        <dsp:cNvPr id="0" name=""/>
        <dsp:cNvSpPr/>
      </dsp:nvSpPr>
      <dsp:spPr>
        <a:xfrm>
          <a:off x="847808" y="4287291"/>
          <a:ext cx="4427882" cy="5962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Stratégie de contenu et rédaction web</a:t>
          </a:r>
        </a:p>
      </dsp:txBody>
      <dsp:txXfrm>
        <a:off x="865272" y="4304755"/>
        <a:ext cx="4392954" cy="561346"/>
      </dsp:txXfrm>
    </dsp:sp>
    <dsp:sp modelId="{9B384F88-793C-42DC-8A9D-2C1F1F408B75}">
      <dsp:nvSpPr>
        <dsp:cNvPr id="0" name=""/>
        <dsp:cNvSpPr/>
      </dsp:nvSpPr>
      <dsp:spPr>
        <a:xfrm>
          <a:off x="192300" y="591083"/>
          <a:ext cx="646325" cy="4703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3212"/>
              </a:lnTo>
              <a:lnTo>
                <a:pt x="646325" y="47032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00214-7A60-4A5C-A990-5F2FCAEBA648}">
      <dsp:nvSpPr>
        <dsp:cNvPr id="0" name=""/>
        <dsp:cNvSpPr/>
      </dsp:nvSpPr>
      <dsp:spPr>
        <a:xfrm>
          <a:off x="838625" y="5040562"/>
          <a:ext cx="3087054" cy="50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Logistique et </a:t>
          </a:r>
          <a:r>
            <a:rPr lang="fr-FR" sz="1800" kern="1200" dirty="0" err="1"/>
            <a:t>supply</a:t>
          </a:r>
          <a:r>
            <a:rPr lang="fr-FR" sz="1800" kern="1200" dirty="0"/>
            <a:t> </a:t>
          </a:r>
          <a:r>
            <a:rPr lang="fr-FR" sz="1800" kern="1200" dirty="0" err="1"/>
            <a:t>chain</a:t>
          </a:r>
          <a:endParaRPr lang="fr-FR" sz="1800" kern="1200" dirty="0"/>
        </a:p>
      </dsp:txBody>
      <dsp:txXfrm>
        <a:off x="853488" y="5055425"/>
        <a:ext cx="3057328" cy="477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1EE81-B5D1-4A04-9447-9E2643BF68AB}">
      <dsp:nvSpPr>
        <dsp:cNvPr id="0" name=""/>
        <dsp:cNvSpPr/>
      </dsp:nvSpPr>
      <dsp:spPr>
        <a:xfrm>
          <a:off x="0" y="438895"/>
          <a:ext cx="1414387" cy="7071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Ressources</a:t>
          </a:r>
        </a:p>
      </dsp:txBody>
      <dsp:txXfrm>
        <a:off x="20713" y="459608"/>
        <a:ext cx="1372961" cy="665767"/>
      </dsp:txXfrm>
    </dsp:sp>
    <dsp:sp modelId="{E69556A6-CE9A-4931-8E8A-840B25FEDC52}">
      <dsp:nvSpPr>
        <dsp:cNvPr id="0" name=""/>
        <dsp:cNvSpPr/>
      </dsp:nvSpPr>
      <dsp:spPr>
        <a:xfrm>
          <a:off x="141438" y="1146089"/>
          <a:ext cx="144074" cy="638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8843"/>
              </a:lnTo>
              <a:lnTo>
                <a:pt x="144074" y="63884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66AE0-96E9-4AD5-B0AC-497EB1593DD7}">
      <dsp:nvSpPr>
        <dsp:cNvPr id="0" name=""/>
        <dsp:cNvSpPr/>
      </dsp:nvSpPr>
      <dsp:spPr>
        <a:xfrm>
          <a:off x="285512" y="1329980"/>
          <a:ext cx="3530911" cy="90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Développement d’un projet digital</a:t>
          </a:r>
        </a:p>
      </dsp:txBody>
      <dsp:txXfrm>
        <a:off x="312162" y="1356630"/>
        <a:ext cx="3477611" cy="856603"/>
      </dsp:txXfrm>
    </dsp:sp>
    <dsp:sp modelId="{33006827-D008-433B-BA90-470301754CDE}">
      <dsp:nvSpPr>
        <dsp:cNvPr id="0" name=""/>
        <dsp:cNvSpPr/>
      </dsp:nvSpPr>
      <dsp:spPr>
        <a:xfrm>
          <a:off x="2" y="432049"/>
          <a:ext cx="1414387" cy="7071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SAE S5</a:t>
          </a:r>
        </a:p>
      </dsp:txBody>
      <dsp:txXfrm>
        <a:off x="20715" y="452762"/>
        <a:ext cx="1372961" cy="6657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1EE81-B5D1-4A04-9447-9E2643BF68AB}">
      <dsp:nvSpPr>
        <dsp:cNvPr id="0" name=""/>
        <dsp:cNvSpPr/>
      </dsp:nvSpPr>
      <dsp:spPr>
        <a:xfrm>
          <a:off x="618488" y="0"/>
          <a:ext cx="1411196" cy="660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Ressources S6</a:t>
          </a:r>
        </a:p>
      </dsp:txBody>
      <dsp:txXfrm>
        <a:off x="637845" y="19357"/>
        <a:ext cx="1372482" cy="622181"/>
      </dsp:txXfrm>
    </dsp:sp>
    <dsp:sp modelId="{E69556A6-CE9A-4931-8E8A-840B25FEDC52}">
      <dsp:nvSpPr>
        <dsp:cNvPr id="0" name=""/>
        <dsp:cNvSpPr/>
      </dsp:nvSpPr>
      <dsp:spPr>
        <a:xfrm>
          <a:off x="759608" y="660895"/>
          <a:ext cx="104489" cy="378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703"/>
              </a:lnTo>
              <a:lnTo>
                <a:pt x="104489" y="37870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66AE0-96E9-4AD5-B0AC-497EB1593DD7}">
      <dsp:nvSpPr>
        <dsp:cNvPr id="0" name=""/>
        <dsp:cNvSpPr/>
      </dsp:nvSpPr>
      <dsp:spPr>
        <a:xfrm>
          <a:off x="864097" y="720079"/>
          <a:ext cx="4605171" cy="6390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Trafic management – Analyse d’audience</a:t>
          </a:r>
        </a:p>
      </dsp:txBody>
      <dsp:txXfrm>
        <a:off x="882814" y="738796"/>
        <a:ext cx="4567737" cy="601604"/>
      </dsp:txXfrm>
    </dsp:sp>
    <dsp:sp modelId="{C0AA4121-C477-44A4-B944-89C0F01C84B4}">
      <dsp:nvSpPr>
        <dsp:cNvPr id="0" name=""/>
        <dsp:cNvSpPr/>
      </dsp:nvSpPr>
      <dsp:spPr>
        <a:xfrm>
          <a:off x="759608" y="660895"/>
          <a:ext cx="104489" cy="1130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589"/>
              </a:lnTo>
              <a:lnTo>
                <a:pt x="104489" y="113058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E2DEF-BEDB-412C-8B8D-8B7F9E3B2766}">
      <dsp:nvSpPr>
        <dsp:cNvPr id="0" name=""/>
        <dsp:cNvSpPr/>
      </dsp:nvSpPr>
      <dsp:spPr>
        <a:xfrm>
          <a:off x="864097" y="1512169"/>
          <a:ext cx="4929994" cy="558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Formalisation et sécurisation d’un business model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</dsp:txBody>
      <dsp:txXfrm>
        <a:off x="880459" y="1528531"/>
        <a:ext cx="4897270" cy="5259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24B0F-911B-46E6-A8CD-C18B3AEFDF5A}">
      <dsp:nvSpPr>
        <dsp:cNvPr id="0" name=""/>
        <dsp:cNvSpPr/>
      </dsp:nvSpPr>
      <dsp:spPr>
        <a:xfrm>
          <a:off x="0" y="0"/>
          <a:ext cx="5278490" cy="48245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000" kern="1200" dirty="0"/>
            <a:t>Ressources</a:t>
          </a:r>
        </a:p>
      </dsp:txBody>
      <dsp:txXfrm>
        <a:off x="0" y="0"/>
        <a:ext cx="5278490" cy="1447360"/>
      </dsp:txXfrm>
    </dsp:sp>
    <dsp:sp modelId="{5E644ADF-41C2-427C-8EC4-AE972020E6A8}">
      <dsp:nvSpPr>
        <dsp:cNvPr id="0" name=""/>
        <dsp:cNvSpPr/>
      </dsp:nvSpPr>
      <dsp:spPr>
        <a:xfrm>
          <a:off x="533336" y="1450305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RCN (Wordpress et </a:t>
          </a:r>
          <a:r>
            <a:rPr lang="fr-FR" sz="1500" kern="1200" dirty="0" err="1"/>
            <a:t>Elementor</a:t>
          </a:r>
          <a:r>
            <a:rPr lang="fr-FR" sz="1500" kern="1200" dirty="0"/>
            <a:t>)</a:t>
          </a:r>
        </a:p>
      </dsp:txBody>
      <dsp:txXfrm>
        <a:off x="544907" y="1461876"/>
        <a:ext cx="4199650" cy="371913"/>
      </dsp:txXfrm>
    </dsp:sp>
    <dsp:sp modelId="{8F0511FF-191A-4E9A-BE7B-5A7CA25E0101}">
      <dsp:nvSpPr>
        <dsp:cNvPr id="0" name=""/>
        <dsp:cNvSpPr/>
      </dsp:nvSpPr>
      <dsp:spPr>
        <a:xfrm>
          <a:off x="533336" y="1906139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Management de la créativité et de l’innovation</a:t>
          </a:r>
        </a:p>
      </dsp:txBody>
      <dsp:txXfrm>
        <a:off x="544907" y="1917710"/>
        <a:ext cx="4199650" cy="371913"/>
      </dsp:txXfrm>
    </dsp:sp>
    <dsp:sp modelId="{BA896D13-6880-44AB-9E39-57FCD5953539}">
      <dsp:nvSpPr>
        <dsp:cNvPr id="0" name=""/>
        <dsp:cNvSpPr/>
      </dsp:nvSpPr>
      <dsp:spPr>
        <a:xfrm>
          <a:off x="533336" y="2361973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Référencement</a:t>
          </a:r>
        </a:p>
      </dsp:txBody>
      <dsp:txXfrm>
        <a:off x="544907" y="2373544"/>
        <a:ext cx="4199650" cy="371913"/>
      </dsp:txXfrm>
    </dsp:sp>
    <dsp:sp modelId="{0E553EA6-0B23-4B7F-9BE6-64DDBCBCC616}">
      <dsp:nvSpPr>
        <dsp:cNvPr id="0" name=""/>
        <dsp:cNvSpPr/>
      </dsp:nvSpPr>
      <dsp:spPr>
        <a:xfrm>
          <a:off x="533336" y="2817807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Stratégie social média et e-CRM </a:t>
          </a:r>
        </a:p>
      </dsp:txBody>
      <dsp:txXfrm>
        <a:off x="544907" y="2829378"/>
        <a:ext cx="4199650" cy="371913"/>
      </dsp:txXfrm>
    </dsp:sp>
    <dsp:sp modelId="{D665DD06-1CBC-419D-861F-37C5BD0FB14E}">
      <dsp:nvSpPr>
        <dsp:cNvPr id="0" name=""/>
        <dsp:cNvSpPr/>
      </dsp:nvSpPr>
      <dsp:spPr>
        <a:xfrm>
          <a:off x="533336" y="3273640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Stratégie de contenu et rédaction web</a:t>
          </a:r>
        </a:p>
      </dsp:txBody>
      <dsp:txXfrm>
        <a:off x="544907" y="3285211"/>
        <a:ext cx="4199650" cy="371913"/>
      </dsp:txXfrm>
    </dsp:sp>
    <dsp:sp modelId="{2B4744EE-A1BF-4C2A-8A8D-FD6902C06835}">
      <dsp:nvSpPr>
        <dsp:cNvPr id="0" name=""/>
        <dsp:cNvSpPr/>
      </dsp:nvSpPr>
      <dsp:spPr>
        <a:xfrm>
          <a:off x="533336" y="3729474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Business model 2</a:t>
          </a:r>
        </a:p>
      </dsp:txBody>
      <dsp:txXfrm>
        <a:off x="544907" y="3741045"/>
        <a:ext cx="4199650" cy="371913"/>
      </dsp:txXfrm>
    </dsp:sp>
    <dsp:sp modelId="{E4350FE8-F533-4448-A739-9AE531A32D42}">
      <dsp:nvSpPr>
        <dsp:cNvPr id="0" name=""/>
        <dsp:cNvSpPr/>
      </dsp:nvSpPr>
      <dsp:spPr>
        <a:xfrm>
          <a:off x="533336" y="4185308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Logistique et </a:t>
          </a:r>
          <a:r>
            <a:rPr lang="fr-FR" sz="1500" kern="1200" dirty="0" err="1"/>
            <a:t>supply</a:t>
          </a:r>
          <a:r>
            <a:rPr lang="fr-FR" sz="1500" kern="1200" dirty="0"/>
            <a:t> </a:t>
          </a:r>
          <a:r>
            <a:rPr lang="fr-FR" sz="1500" kern="1200" dirty="0" err="1"/>
            <a:t>chain</a:t>
          </a:r>
          <a:endParaRPr lang="fr-FR" sz="1500" kern="1200" dirty="0"/>
        </a:p>
      </dsp:txBody>
      <dsp:txXfrm>
        <a:off x="544907" y="4196879"/>
        <a:ext cx="4199650" cy="371913"/>
      </dsp:txXfrm>
    </dsp:sp>
    <dsp:sp modelId="{D1C8DD40-42B7-4E71-AE67-D7F4B6F291FC}">
      <dsp:nvSpPr>
        <dsp:cNvPr id="0" name=""/>
        <dsp:cNvSpPr/>
      </dsp:nvSpPr>
      <dsp:spPr>
        <a:xfrm>
          <a:off x="5285138" y="0"/>
          <a:ext cx="5278490" cy="48245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000" kern="1200" dirty="0"/>
            <a:t>Formateurs </a:t>
          </a:r>
        </a:p>
      </dsp:txBody>
      <dsp:txXfrm>
        <a:off x="5285138" y="0"/>
        <a:ext cx="5278490" cy="1447360"/>
      </dsp:txXfrm>
    </dsp:sp>
    <dsp:sp modelId="{CC2D0A8C-018B-4551-8454-58DA172263FE}">
      <dsp:nvSpPr>
        <dsp:cNvPr id="0" name=""/>
        <dsp:cNvSpPr/>
      </dsp:nvSpPr>
      <dsp:spPr>
        <a:xfrm>
          <a:off x="6175746" y="1436744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Yann </a:t>
          </a:r>
          <a:r>
            <a:rPr lang="fr-FR" sz="1500" kern="1200" dirty="0" err="1"/>
            <a:t>Eric</a:t>
          </a:r>
          <a:r>
            <a:rPr lang="fr-FR" sz="1500" kern="1200" dirty="0"/>
            <a:t> </a:t>
          </a:r>
          <a:r>
            <a:rPr lang="fr-FR" sz="1500" kern="1200" dirty="0" err="1"/>
            <a:t>Armoudon</a:t>
          </a:r>
          <a:endParaRPr lang="fr-FR" sz="1500" kern="1200" dirty="0"/>
        </a:p>
      </dsp:txBody>
      <dsp:txXfrm>
        <a:off x="6187317" y="1448315"/>
        <a:ext cx="4199650" cy="371913"/>
      </dsp:txXfrm>
    </dsp:sp>
    <dsp:sp modelId="{0B7195AC-5519-4D4A-ADE3-0109FA17E8DE}">
      <dsp:nvSpPr>
        <dsp:cNvPr id="0" name=""/>
        <dsp:cNvSpPr/>
      </dsp:nvSpPr>
      <dsp:spPr>
        <a:xfrm>
          <a:off x="6211302" y="1922762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Nathalie </a:t>
          </a:r>
          <a:r>
            <a:rPr lang="fr-FR" sz="1500" kern="1200" dirty="0" err="1"/>
            <a:t>Popiolek</a:t>
          </a:r>
          <a:endParaRPr lang="fr-FR" sz="1500" kern="1200" dirty="0"/>
        </a:p>
      </dsp:txBody>
      <dsp:txXfrm>
        <a:off x="6222873" y="1934333"/>
        <a:ext cx="4199650" cy="371913"/>
      </dsp:txXfrm>
    </dsp:sp>
    <dsp:sp modelId="{9FB157B9-9EF0-4379-BB46-F8AFC29A6D56}">
      <dsp:nvSpPr>
        <dsp:cNvPr id="0" name=""/>
        <dsp:cNvSpPr/>
      </dsp:nvSpPr>
      <dsp:spPr>
        <a:xfrm>
          <a:off x="6207713" y="2361973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Véronique Duong</a:t>
          </a:r>
        </a:p>
      </dsp:txBody>
      <dsp:txXfrm>
        <a:off x="6219284" y="2373544"/>
        <a:ext cx="4199650" cy="371913"/>
      </dsp:txXfrm>
    </dsp:sp>
    <dsp:sp modelId="{AA4A4178-3154-4960-B419-B8BAFE5FEA02}">
      <dsp:nvSpPr>
        <dsp:cNvPr id="0" name=""/>
        <dsp:cNvSpPr/>
      </dsp:nvSpPr>
      <dsp:spPr>
        <a:xfrm>
          <a:off x="6207713" y="2817807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Carolyn Eychenne</a:t>
          </a:r>
        </a:p>
      </dsp:txBody>
      <dsp:txXfrm>
        <a:off x="6219284" y="2829378"/>
        <a:ext cx="4199650" cy="371913"/>
      </dsp:txXfrm>
    </dsp:sp>
    <dsp:sp modelId="{F7B54556-EB64-48CC-99E9-6DBCAB44C2E6}">
      <dsp:nvSpPr>
        <dsp:cNvPr id="0" name=""/>
        <dsp:cNvSpPr/>
      </dsp:nvSpPr>
      <dsp:spPr>
        <a:xfrm>
          <a:off x="6207713" y="3273640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Marie Laure Laville</a:t>
          </a:r>
        </a:p>
      </dsp:txBody>
      <dsp:txXfrm>
        <a:off x="6219284" y="3285211"/>
        <a:ext cx="4199650" cy="371913"/>
      </dsp:txXfrm>
    </dsp:sp>
    <dsp:sp modelId="{DB150E22-9463-476F-AE12-A044AAC86534}">
      <dsp:nvSpPr>
        <dsp:cNvPr id="0" name=""/>
        <dsp:cNvSpPr/>
      </dsp:nvSpPr>
      <dsp:spPr>
        <a:xfrm>
          <a:off x="6207713" y="3729474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Manuel </a:t>
          </a:r>
          <a:r>
            <a:rPr lang="fr-FR" sz="1500" kern="1200" dirty="0" err="1"/>
            <a:t>Montalban</a:t>
          </a:r>
          <a:endParaRPr lang="fr-FR" sz="1500" kern="1200" dirty="0"/>
        </a:p>
      </dsp:txBody>
      <dsp:txXfrm>
        <a:off x="6219284" y="3741045"/>
        <a:ext cx="4199650" cy="371913"/>
      </dsp:txXfrm>
    </dsp:sp>
    <dsp:sp modelId="{309A576E-4024-4D44-8998-882B6916DCED}">
      <dsp:nvSpPr>
        <dsp:cNvPr id="0" name=""/>
        <dsp:cNvSpPr/>
      </dsp:nvSpPr>
      <dsp:spPr>
        <a:xfrm>
          <a:off x="6207713" y="4185308"/>
          <a:ext cx="4222792" cy="395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Julien </a:t>
          </a:r>
          <a:r>
            <a:rPr lang="fr-FR" sz="1500" kern="1200" dirty="0" err="1"/>
            <a:t>Darthout</a:t>
          </a:r>
          <a:endParaRPr lang="fr-FR" sz="1500" kern="1200" dirty="0"/>
        </a:p>
      </dsp:txBody>
      <dsp:txXfrm>
        <a:off x="6219284" y="4196879"/>
        <a:ext cx="4199650" cy="3719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24B0F-911B-46E6-A8CD-C18B3AEFDF5A}">
      <dsp:nvSpPr>
        <dsp:cNvPr id="0" name=""/>
        <dsp:cNvSpPr/>
      </dsp:nvSpPr>
      <dsp:spPr>
        <a:xfrm>
          <a:off x="0" y="0"/>
          <a:ext cx="3129079" cy="23762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000" kern="1200" dirty="0"/>
            <a:t>Ressources</a:t>
          </a:r>
        </a:p>
      </dsp:txBody>
      <dsp:txXfrm>
        <a:off x="0" y="0"/>
        <a:ext cx="3129079" cy="712879"/>
      </dsp:txXfrm>
    </dsp:sp>
    <dsp:sp modelId="{5E644ADF-41C2-427C-8EC4-AE972020E6A8}">
      <dsp:nvSpPr>
        <dsp:cNvPr id="0" name=""/>
        <dsp:cNvSpPr/>
      </dsp:nvSpPr>
      <dsp:spPr>
        <a:xfrm>
          <a:off x="316160" y="713575"/>
          <a:ext cx="2503263" cy="7164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Trafic management – Analyse d’audience</a:t>
          </a:r>
        </a:p>
      </dsp:txBody>
      <dsp:txXfrm>
        <a:off x="337145" y="734560"/>
        <a:ext cx="2461293" cy="674506"/>
      </dsp:txXfrm>
    </dsp:sp>
    <dsp:sp modelId="{8F0511FF-191A-4E9A-BE7B-5A7CA25E0101}">
      <dsp:nvSpPr>
        <dsp:cNvPr id="0" name=""/>
        <dsp:cNvSpPr/>
      </dsp:nvSpPr>
      <dsp:spPr>
        <a:xfrm>
          <a:off x="316160" y="1540278"/>
          <a:ext cx="2503263" cy="7164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Formalisation et sécurisation d’un business model</a:t>
          </a:r>
        </a:p>
      </dsp:txBody>
      <dsp:txXfrm>
        <a:off x="337145" y="1561263"/>
        <a:ext cx="2461293" cy="674506"/>
      </dsp:txXfrm>
    </dsp:sp>
    <dsp:sp modelId="{D1C8DD40-42B7-4E71-AE67-D7F4B6F291FC}">
      <dsp:nvSpPr>
        <dsp:cNvPr id="0" name=""/>
        <dsp:cNvSpPr/>
      </dsp:nvSpPr>
      <dsp:spPr>
        <a:xfrm>
          <a:off x="3370266" y="0"/>
          <a:ext cx="3129079" cy="23762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000" kern="1200" dirty="0"/>
            <a:t>Formateurs </a:t>
          </a:r>
        </a:p>
      </dsp:txBody>
      <dsp:txXfrm>
        <a:off x="3370266" y="0"/>
        <a:ext cx="3129079" cy="712879"/>
      </dsp:txXfrm>
    </dsp:sp>
    <dsp:sp modelId="{CC2D0A8C-018B-4551-8454-58DA172263FE}">
      <dsp:nvSpPr>
        <dsp:cNvPr id="0" name=""/>
        <dsp:cNvSpPr/>
      </dsp:nvSpPr>
      <dsp:spPr>
        <a:xfrm>
          <a:off x="3691035" y="723877"/>
          <a:ext cx="2503263" cy="7164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Yann </a:t>
          </a:r>
          <a:r>
            <a:rPr lang="fr-FR" sz="1500" kern="1200" dirty="0" err="1"/>
            <a:t>Eric</a:t>
          </a:r>
          <a:r>
            <a:rPr lang="fr-FR" sz="1500" kern="1200" dirty="0"/>
            <a:t> </a:t>
          </a:r>
          <a:r>
            <a:rPr lang="fr-FR" sz="1500" kern="1200" dirty="0" err="1"/>
            <a:t>Armoudon</a:t>
          </a:r>
          <a:endParaRPr lang="fr-FR" sz="1500" kern="1200" dirty="0"/>
        </a:p>
      </dsp:txBody>
      <dsp:txXfrm>
        <a:off x="3712020" y="744862"/>
        <a:ext cx="2461293" cy="674506"/>
      </dsp:txXfrm>
    </dsp:sp>
    <dsp:sp modelId="{0B7195AC-5519-4D4A-ADE3-0109FA17E8DE}">
      <dsp:nvSpPr>
        <dsp:cNvPr id="0" name=""/>
        <dsp:cNvSpPr/>
      </dsp:nvSpPr>
      <dsp:spPr>
        <a:xfrm>
          <a:off x="3682049" y="1570426"/>
          <a:ext cx="2503263" cy="7164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Aurélien </a:t>
          </a:r>
          <a:r>
            <a:rPr lang="fr-FR" sz="1500" kern="1200"/>
            <a:t>Rouzes</a:t>
          </a:r>
          <a:endParaRPr lang="fr-FR" sz="1500" kern="1200" dirty="0"/>
        </a:p>
      </dsp:txBody>
      <dsp:txXfrm>
        <a:off x="3703034" y="1591411"/>
        <a:ext cx="2461293" cy="674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47AA3-B2B0-45C6-B5FC-9DA6A5F85596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2BD63-4732-4E25-9235-698F2FA5B5B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7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1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47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53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04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7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07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60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30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28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13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628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8" name="Google Shape;5408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09" name="Google Shape;5409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47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47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12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47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91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47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47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2BD63-4732-4E25-9235-698F2FA5B5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4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stories.freepik.com/" TargetMode="External"/><Relationship Id="rId4" Type="http://schemas.openxmlformats.org/officeDocument/2006/relationships/hyperlink" Target="https://www.freepik.com/" TargetMode="Externa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4.xml"/><Relationship Id="rId5" Type="http://schemas.openxmlformats.org/officeDocument/2006/relationships/hyperlink" Target="https://stories.freepik.com/" TargetMode="External"/><Relationship Id="rId4" Type="http://schemas.openxmlformats.org/officeDocument/2006/relationships/hyperlink" Target="https://www.freepik.com/" TargetMode="Externa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9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3" y="3886200"/>
            <a:ext cx="853329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54" indent="0" algn="ctr">
              <a:buNone/>
              <a:defRPr/>
            </a:lvl2pPr>
            <a:lvl3pPr marL="914309" indent="0" algn="ctr">
              <a:buNone/>
              <a:defRPr/>
            </a:lvl3pPr>
            <a:lvl4pPr marL="1371463" indent="0" algn="ctr">
              <a:buNone/>
              <a:defRPr/>
            </a:lvl4pPr>
            <a:lvl5pPr marL="1828617" indent="0" algn="ctr">
              <a:buNone/>
              <a:defRPr/>
            </a:lvl5pPr>
            <a:lvl6pPr marL="2285771" indent="0" algn="ctr">
              <a:buNone/>
              <a:defRPr/>
            </a:lvl6pPr>
            <a:lvl7pPr marL="2742926" indent="0" algn="ctr">
              <a:buNone/>
              <a:defRPr/>
            </a:lvl7pPr>
            <a:lvl8pPr marL="3200080" indent="0" algn="ctr">
              <a:buNone/>
              <a:defRPr/>
            </a:lvl8pPr>
            <a:lvl9pPr marL="365723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0868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758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9166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76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9457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52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0582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12651" y="1412875"/>
            <a:ext cx="2499459" cy="45799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4280" y="1412875"/>
            <a:ext cx="7295201" cy="45799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0548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268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6"/>
          <p:cNvSpPr/>
          <p:nvPr userDrawn="1"/>
        </p:nvSpPr>
        <p:spPr>
          <a:xfrm>
            <a:off x="918514" y="828675"/>
            <a:ext cx="960842" cy="88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>
              <a:defRPr/>
            </a:pPr>
            <a:endParaRPr lang="de-CH" altLang="en-US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912167" y="1808162"/>
            <a:ext cx="10823224" cy="471805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7pPr>
              <a:defRPr/>
            </a:lvl7pPr>
          </a:lstStyle>
          <a:p>
            <a:pPr lvl="0"/>
            <a:r>
              <a:rPr lang="en-US" noProof="0" dirty="0"/>
              <a:t>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5"/>
            <a:r>
              <a:rPr lang="en-US" noProof="0" dirty="0"/>
              <a:t>Fourth level</a:t>
            </a:r>
          </a:p>
          <a:p>
            <a:pPr lvl="6"/>
            <a:r>
              <a:rPr lang="en-US" noProof="0" dirty="0"/>
              <a:t>Fifth level 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>
          <a:xfrm>
            <a:off x="1392586" y="6526217"/>
            <a:ext cx="10342806" cy="185737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Inspiring Cube | 23.01.2014 | © SWITZERLAND GLOBAL ENTERPRISE</a:t>
            </a:r>
            <a:endParaRPr lang="de-CH" dirty="0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4"/>
          </p:nvPr>
        </p:nvSpPr>
        <p:spPr>
          <a:xfrm>
            <a:off x="912166" y="6526213"/>
            <a:ext cx="480421" cy="182563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68A0180-B9E2-4A9B-B655-7ADC49AC4B98}" type="slidenum">
              <a:rPr lang="de-CH" altLang="en-US"/>
              <a:pPr>
                <a:defRPr/>
              </a:pPr>
              <a:t>‹N°›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3215033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DATA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306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5714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7570" y="1030659"/>
            <a:ext cx="5776055" cy="50955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6794" y="1030659"/>
            <a:ext cx="5788444" cy="50955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4897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6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6"/>
          <a:stretch/>
        </p:blipFill>
        <p:spPr>
          <a:xfrm>
            <a:off x="-4233" y="6385942"/>
            <a:ext cx="12194648" cy="505471"/>
          </a:xfrm>
          <a:prstGeom prst="rect">
            <a:avLst/>
          </a:prstGeom>
        </p:spPr>
      </p:pic>
      <p:sp>
        <p:nvSpPr>
          <p:cNvPr id="5" name="Textfeld 7"/>
          <p:cNvSpPr txBox="1">
            <a:spLocks noChangeArrowheads="1"/>
          </p:cNvSpPr>
          <p:nvPr userDrawn="1"/>
        </p:nvSpPr>
        <p:spPr bwMode="auto">
          <a:xfrm>
            <a:off x="603173" y="6521452"/>
            <a:ext cx="308569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fr-FR" altLang="en-US" sz="1600" b="1" i="1" dirty="0">
                <a:solidFill>
                  <a:srgbClr val="FF0000"/>
                </a:solidFill>
                <a:latin typeface="Arial" pitchFamily="34" charset="0"/>
              </a:rPr>
              <a:t>une</a:t>
            </a:r>
            <a:r>
              <a:rPr lang="fr-FR" altLang="en-US" dirty="0"/>
              <a:t> </a:t>
            </a:r>
            <a:r>
              <a:rPr lang="fr-FR" altLang="en-US" sz="1600" b="1" i="1" dirty="0">
                <a:solidFill>
                  <a:srgbClr val="FF0000"/>
                </a:solidFill>
                <a:latin typeface="Arial" pitchFamily="34" charset="0"/>
              </a:rPr>
              <a:t>seule voix</a:t>
            </a:r>
            <a:r>
              <a:rPr lang="fr-FR" altLang="en-US" dirty="0"/>
              <a:t> </a:t>
            </a:r>
            <a:r>
              <a:rPr lang="fr-FR" altLang="en-US" sz="1600" b="1" i="1" dirty="0">
                <a:solidFill>
                  <a:srgbClr val="FF0000"/>
                </a:solidFill>
                <a:latin typeface="Arial" pitchFamily="34" charset="0"/>
              </a:rPr>
              <a:t>pour les TIC</a:t>
            </a:r>
          </a:p>
        </p:txBody>
      </p:sp>
      <p:pic>
        <p:nvPicPr>
          <p:cNvPr id="6" name="Bild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125" y="261939"/>
            <a:ext cx="265183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8938" y="1714491"/>
            <a:ext cx="10965025" cy="492443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4000" b="1" cap="none" baseline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98941" y="3429002"/>
            <a:ext cx="10981953" cy="332399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2400">
                <a:solidFill>
                  <a:srgbClr val="000000"/>
                </a:solidFill>
                <a:latin typeface="+mj-lt"/>
                <a:ea typeface="Verdana" pitchFamily="34" charset="0"/>
                <a:cs typeface="Arial" pitchFamily="34" charset="0"/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193093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1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96823" y="937449"/>
            <a:ext cx="10967139" cy="429348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lnSpc>
                <a:spcPct val="90000"/>
              </a:lnSpc>
              <a:defRPr sz="3100" b="1">
                <a:solidFill>
                  <a:srgbClr val="000000"/>
                </a:solidFill>
                <a:latin typeface="Calibri"/>
                <a:cs typeface="Calibri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596823" y="1628777"/>
            <a:ext cx="10967139" cy="4608513"/>
          </a:xfrm>
          <a:prstGeom prst="rect">
            <a:avLst/>
          </a:prstGeom>
        </p:spPr>
        <p:txBody>
          <a:bodyPr/>
          <a:lstStyle>
            <a:lvl1pPr marL="215978" indent="-215978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  <a:defRPr sz="2400">
                <a:latin typeface="+mj-lt"/>
                <a:ea typeface="Verdana" pitchFamily="34" charset="0"/>
                <a:cs typeface="Calibri"/>
              </a:defRPr>
            </a:lvl1pPr>
            <a:lvl2pPr marL="575942" indent="-179982">
              <a:lnSpc>
                <a:spcPct val="90000"/>
              </a:lnSpc>
              <a:spcBef>
                <a:spcPts val="48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  <a:defRPr sz="2000">
                <a:latin typeface="+mj-lt"/>
                <a:ea typeface="Verdana" pitchFamily="34" charset="0"/>
                <a:cs typeface="Calibri"/>
              </a:defRPr>
            </a:lvl2pPr>
            <a:lvl3pPr marL="935906" indent="-143986">
              <a:lnSpc>
                <a:spcPct val="90000"/>
              </a:lnSpc>
              <a:buClr>
                <a:srgbClr val="FF0000"/>
              </a:buClr>
              <a:buSzPct val="70000"/>
              <a:buFont typeface="Arial" pitchFamily="34" charset="0"/>
              <a:buChar char="•"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3pPr>
            <a:lvl4pPr>
              <a:buClrTx/>
              <a:buFont typeface="Arial" pitchFamily="34" charset="0"/>
              <a:buNone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ClrTx/>
              <a:buFont typeface="Arial" pitchFamily="34" charset="0"/>
              <a:buChar char="•"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buClrTx/>
              <a:buFont typeface="Arial" pitchFamily="34" charset="0"/>
              <a:buChar char="•"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>
              <a:buClrTx/>
              <a:buFont typeface="Arial" pitchFamily="34" charset="0"/>
              <a:buChar char="•"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>
              <a:buClrTx/>
              <a:buFont typeface="Arial" pitchFamily="34" charset="0"/>
              <a:buNone/>
              <a:defRPr sz="150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788819" y="6486677"/>
            <a:ext cx="7706342" cy="40481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800"/>
            </a:lvl1pPr>
            <a:lvl2pPr marL="457154" indent="0">
              <a:buFontTx/>
              <a:buNone/>
              <a:defRPr/>
            </a:lvl2pPr>
            <a:lvl3pPr marL="914309" indent="0">
              <a:buFontTx/>
              <a:buNone/>
              <a:defRPr/>
            </a:lvl3pPr>
            <a:lvl4pPr marL="1371463" indent="0">
              <a:buFontTx/>
              <a:buNone/>
              <a:defRPr/>
            </a:lvl4pPr>
            <a:lvl5pPr marL="1828617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16057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&amp; 2 Textbox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596824" y="937449"/>
            <a:ext cx="10967142" cy="429348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lnSpc>
                <a:spcPct val="90000"/>
              </a:lnSpc>
              <a:defRPr sz="3100" b="1">
                <a:solidFill>
                  <a:srgbClr val="000000"/>
                </a:solidFill>
                <a:latin typeface="Calibri"/>
                <a:cs typeface="Calibri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7" name="Inhaltsplatzhalter 2"/>
          <p:cNvSpPr>
            <a:spLocks noGrp="1"/>
          </p:cNvSpPr>
          <p:nvPr>
            <p:ph idx="11"/>
          </p:nvPr>
        </p:nvSpPr>
        <p:spPr>
          <a:xfrm>
            <a:off x="596824" y="1628775"/>
            <a:ext cx="5402386" cy="4606927"/>
          </a:xfrm>
          <a:prstGeom prst="rect">
            <a:avLst/>
          </a:prstGeom>
        </p:spPr>
        <p:txBody>
          <a:bodyPr/>
          <a:lstStyle>
            <a:lvl1pPr marL="215978" indent="-215978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  <a:defRPr sz="2400">
                <a:latin typeface="+mj-lt"/>
                <a:ea typeface="Verdana" pitchFamily="34" charset="0"/>
                <a:cs typeface="Calibri"/>
              </a:defRPr>
            </a:lvl1pPr>
            <a:lvl2pPr marL="575942" indent="-179982">
              <a:lnSpc>
                <a:spcPct val="90000"/>
              </a:lnSpc>
              <a:spcBef>
                <a:spcPts val="48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  <a:defRPr sz="2000">
                <a:latin typeface="+mj-lt"/>
                <a:ea typeface="Verdana" pitchFamily="34" charset="0"/>
                <a:cs typeface="Calibri"/>
              </a:defRPr>
            </a:lvl2pPr>
            <a:lvl3pPr marL="935906" indent="-143986">
              <a:lnSpc>
                <a:spcPct val="90000"/>
              </a:lnSpc>
              <a:buClr>
                <a:srgbClr val="FF0000"/>
              </a:buClr>
              <a:buSzPct val="70000"/>
              <a:buFont typeface="Arial" pitchFamily="34" charset="0"/>
              <a:buChar char="•"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3pPr>
            <a:lvl4pPr>
              <a:buClrTx/>
              <a:buFont typeface="Arial" pitchFamily="34" charset="0"/>
              <a:buNone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ClrTx/>
              <a:buFont typeface="Arial" pitchFamily="34" charset="0"/>
              <a:buChar char="•"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buClrTx/>
              <a:buFont typeface="Arial" pitchFamily="34" charset="0"/>
              <a:buChar char="•"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>
              <a:buClrTx/>
              <a:buFont typeface="Arial" pitchFamily="34" charset="0"/>
              <a:buChar char="•"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>
              <a:buClrTx/>
              <a:buFont typeface="Arial" pitchFamily="34" charset="0"/>
              <a:buNone/>
              <a:defRPr sz="150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2"/>
          </p:nvPr>
        </p:nvSpPr>
        <p:spPr>
          <a:xfrm>
            <a:off x="6180625" y="1628775"/>
            <a:ext cx="5400269" cy="4606927"/>
          </a:xfrm>
          <a:prstGeom prst="rect">
            <a:avLst/>
          </a:prstGeom>
        </p:spPr>
        <p:txBody>
          <a:bodyPr/>
          <a:lstStyle>
            <a:lvl1pPr marL="215978" indent="-215978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  <a:defRPr sz="2400">
                <a:latin typeface="+mj-lt"/>
                <a:ea typeface="Verdana" pitchFamily="34" charset="0"/>
                <a:cs typeface="Calibri"/>
              </a:defRPr>
            </a:lvl1pPr>
            <a:lvl2pPr marL="575942" indent="-179982">
              <a:lnSpc>
                <a:spcPct val="90000"/>
              </a:lnSpc>
              <a:spcBef>
                <a:spcPts val="48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  <a:defRPr sz="2000">
                <a:latin typeface="+mj-lt"/>
                <a:ea typeface="Verdana" pitchFamily="34" charset="0"/>
                <a:cs typeface="Calibri"/>
              </a:defRPr>
            </a:lvl2pPr>
            <a:lvl3pPr marL="935906" indent="-143986">
              <a:lnSpc>
                <a:spcPct val="90000"/>
              </a:lnSpc>
              <a:buClr>
                <a:srgbClr val="FF0000"/>
              </a:buClr>
              <a:buSzPct val="70000"/>
              <a:buFont typeface="Arial" pitchFamily="34" charset="0"/>
              <a:buChar char="•"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3pPr>
            <a:lvl4pPr>
              <a:buClrTx/>
              <a:buFont typeface="Arial" pitchFamily="34" charset="0"/>
              <a:buNone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ClrTx/>
              <a:buFont typeface="Arial" pitchFamily="34" charset="0"/>
              <a:buChar char="•"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buClrTx/>
              <a:buFont typeface="Arial" pitchFamily="34" charset="0"/>
              <a:buChar char="•"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>
              <a:buClrTx/>
              <a:buFont typeface="Arial" pitchFamily="34" charset="0"/>
              <a:buChar char="•"/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>
              <a:buClrTx/>
              <a:buFont typeface="Arial" pitchFamily="34" charset="0"/>
              <a:buNone/>
              <a:defRPr sz="150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</p:txBody>
      </p:sp>
      <p:sp>
        <p:nvSpPr>
          <p:cNvPr id="6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788819" y="6486677"/>
            <a:ext cx="7706342" cy="40481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800"/>
            </a:lvl1pPr>
            <a:lvl2pPr marL="457154" indent="0">
              <a:buFontTx/>
              <a:buNone/>
              <a:defRPr/>
            </a:lvl2pPr>
            <a:lvl3pPr marL="914309" indent="0">
              <a:buFontTx/>
              <a:buNone/>
              <a:defRPr/>
            </a:lvl3pPr>
            <a:lvl4pPr marL="1371463" indent="0">
              <a:buFontTx/>
              <a:buNone/>
              <a:defRPr/>
            </a:lvl4pPr>
            <a:lvl5pPr marL="1828617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42407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282" y="4572000"/>
            <a:ext cx="8614559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10473860" y="1585417"/>
            <a:ext cx="2438400" cy="486769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5.3.2015</a:t>
            </a:r>
            <a:endParaRPr lang="fr-CH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>
          <a:xfrm rot="16200000">
            <a:off x="10411157" y="3962698"/>
            <a:ext cx="2563813" cy="486769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CashSentinel                                      Switzerland Global Enterprise</a:t>
            </a:r>
            <a:endParaRPr lang="fr-CH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73488" y="5648328"/>
            <a:ext cx="732271" cy="396875"/>
          </a:xfrm>
          <a:prstGeom prst="bracketPair">
            <a:avLst>
              <a:gd name="adj" fmla="val 17949"/>
            </a:avLst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fld id="{B9ADB758-4347-429B-9788-74BFE403064D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789709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282" y="4572000"/>
            <a:ext cx="8614559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10473860" y="1585417"/>
            <a:ext cx="2438400" cy="486769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5.3.2015</a:t>
            </a:r>
            <a:endParaRPr lang="fr-CH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>
          <a:xfrm rot="16200000">
            <a:off x="10411157" y="3962698"/>
            <a:ext cx="2563813" cy="486769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CashSentinel                                      Switzerland Global Enterprise</a:t>
            </a:r>
            <a:endParaRPr lang="fr-CH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73488" y="5648328"/>
            <a:ext cx="732271" cy="396875"/>
          </a:xfrm>
          <a:prstGeom prst="bracketPair">
            <a:avLst>
              <a:gd name="adj" fmla="val 17949"/>
            </a:avLst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fld id="{E9216BE2-4CDD-4B1A-ACF6-DA5C0CCC77B6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85232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282" y="4572000"/>
            <a:ext cx="8614559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10473860" y="1585417"/>
            <a:ext cx="2438400" cy="486769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5.3.2015</a:t>
            </a:r>
            <a:endParaRPr lang="fr-CH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>
          <a:xfrm rot="16200000">
            <a:off x="10411157" y="3962698"/>
            <a:ext cx="2563813" cy="486769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CashSentinel                                      Switzerland Global Enterprise</a:t>
            </a:r>
            <a:endParaRPr lang="fr-CH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73488" y="5648328"/>
            <a:ext cx="732271" cy="396875"/>
          </a:xfrm>
          <a:prstGeom prst="bracketPair">
            <a:avLst>
              <a:gd name="adj" fmla="val 17949"/>
            </a:avLst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fld id="{C056E420-4337-4728-838A-A3803103A633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987861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282" y="4572000"/>
            <a:ext cx="8614559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10473860" y="1585417"/>
            <a:ext cx="2438400" cy="486769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5.3.2015</a:t>
            </a:r>
            <a:endParaRPr lang="fr-CH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>
          <a:xfrm rot="16200000">
            <a:off x="10411157" y="3962698"/>
            <a:ext cx="2563813" cy="486769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CashSentinel                                      Switzerland Global Enterprise</a:t>
            </a:r>
            <a:endParaRPr lang="fr-CH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73488" y="5648328"/>
            <a:ext cx="732271" cy="396875"/>
          </a:xfrm>
          <a:prstGeom prst="bracketPair">
            <a:avLst>
              <a:gd name="adj" fmla="val 17949"/>
            </a:avLst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pPr>
              <a:defRPr/>
            </a:pPr>
            <a:fld id="{90A93373-6BED-4AFB-95B6-481C8C9A675A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504275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50843" y="1689133"/>
            <a:ext cx="5945626" cy="2736800"/>
          </a:xfrm>
          <a:prstGeom prst="rect">
            <a:avLst/>
          </a:prstGeom>
        </p:spPr>
        <p:txBody>
          <a:bodyPr spcFirstLastPara="1" wrap="square" lIns="121876" tIns="121876" rIns="121876" bIns="121876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50844" y="4475200"/>
            <a:ext cx="5833641" cy="578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69226" y="0"/>
            <a:ext cx="1964544" cy="570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" name="Google Shape;12;p2"/>
          <p:cNvSpPr/>
          <p:nvPr/>
        </p:nvSpPr>
        <p:spPr>
          <a:xfrm>
            <a:off x="7344477" y="0"/>
            <a:ext cx="4846169" cy="1783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868793" y="3451815"/>
            <a:ext cx="6452760" cy="11224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868827" y="4574215"/>
            <a:ext cx="6452760" cy="4920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3964484" y="1666215"/>
            <a:ext cx="4261445" cy="17856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07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/>
          <p:nvPr/>
        </p:nvSpPr>
        <p:spPr>
          <a:xfrm>
            <a:off x="9438171" y="3451800"/>
            <a:ext cx="1999740" cy="3406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" name="Google Shape;18;p3"/>
          <p:cNvSpPr/>
          <p:nvPr/>
        </p:nvSpPr>
        <p:spPr>
          <a:xfrm>
            <a:off x="0" y="1645215"/>
            <a:ext cx="7218660" cy="1122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60" y="4406903"/>
            <a:ext cx="10361851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4" indent="0">
              <a:buNone/>
              <a:defRPr sz="1900"/>
            </a:lvl2pPr>
            <a:lvl3pPr marL="914309" indent="0">
              <a:buNone/>
              <a:defRPr sz="1600"/>
            </a:lvl3pPr>
            <a:lvl4pPr marL="1371463" indent="0">
              <a:buNone/>
              <a:defRPr sz="1500"/>
            </a:lvl4pPr>
            <a:lvl5pPr marL="1828617" indent="0">
              <a:buNone/>
              <a:defRPr sz="1500"/>
            </a:lvl5pPr>
            <a:lvl6pPr marL="2285771" indent="0">
              <a:buNone/>
              <a:defRPr sz="1500"/>
            </a:lvl6pPr>
            <a:lvl7pPr marL="2742926" indent="0">
              <a:buNone/>
              <a:defRPr sz="1500"/>
            </a:lvl7pPr>
            <a:lvl8pPr marL="3200080" indent="0">
              <a:buNone/>
              <a:defRPr sz="1500"/>
            </a:lvl8pPr>
            <a:lvl9pPr marL="365723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1448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950844" y="1662600"/>
            <a:ext cx="10288661" cy="4476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marL="609478" lvl="0" indent="-440179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8957" lvl="1" indent="-440179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434" lvl="2" indent="-440179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7912" lvl="3" indent="-440179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390" lvl="4" indent="-440179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6869" lvl="5" indent="-440179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6347" lvl="6" indent="-440179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5824" lvl="7" indent="-440179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5302" lvl="8" indent="-440179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10660179" y="1682800"/>
            <a:ext cx="1158649" cy="5175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" name="Google Shape;23;p4"/>
          <p:cNvSpPr/>
          <p:nvPr/>
        </p:nvSpPr>
        <p:spPr>
          <a:xfrm>
            <a:off x="0" y="268767"/>
            <a:ext cx="6097606" cy="76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394485" y="3780933"/>
            <a:ext cx="4174657" cy="160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marL="609478" lvl="0" indent="-423248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8957" lvl="1" indent="-40631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434" lvl="2" indent="-40631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7912" lvl="3" indent="-40631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390" lvl="4" indent="-40631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6869" lvl="5" indent="-40631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6347" lvl="6" indent="-40631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5824" lvl="7" indent="-40631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5302" lvl="8" indent="-40631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6621204" y="3780933"/>
            <a:ext cx="4174657" cy="160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marL="609478" lvl="0" indent="-423248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8957" lvl="1" indent="-40631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434" lvl="2" indent="-40631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7912" lvl="3" indent="-40631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390" lvl="4" indent="-40631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6869" lvl="5" indent="-40631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6347" lvl="6" indent="-40631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5824" lvl="7" indent="-40631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5302" lvl="8" indent="-40631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 idx="3"/>
          </p:nvPr>
        </p:nvSpPr>
        <p:spPr>
          <a:xfrm>
            <a:off x="1394485" y="3008867"/>
            <a:ext cx="4174657" cy="6704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 idx="4"/>
          </p:nvPr>
        </p:nvSpPr>
        <p:spPr>
          <a:xfrm>
            <a:off x="6621204" y="3008867"/>
            <a:ext cx="4174657" cy="6704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5611036" y="1899467"/>
            <a:ext cx="5628467" cy="10076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6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5456091" y="3110267"/>
            <a:ext cx="5783247" cy="21944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marL="609478" lvl="0" indent="-406318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accent1"/>
                </a:solidFill>
              </a:defRPr>
            </a:lvl1pPr>
            <a:lvl2pPr marL="1218957" lvl="1" indent="-40631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434" lvl="2" indent="-40631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7912" lvl="3" indent="-40631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390" lvl="4" indent="-40631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6869" lvl="5" indent="-40631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6347" lvl="6" indent="-40631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5824" lvl="7" indent="-40631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5302" lvl="8" indent="-40631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5" name="Google Shape;35;p7"/>
          <p:cNvSpPr/>
          <p:nvPr/>
        </p:nvSpPr>
        <p:spPr>
          <a:xfrm>
            <a:off x="6311978" y="1027933"/>
            <a:ext cx="5878435" cy="1448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" name="Google Shape;36;p7"/>
          <p:cNvSpPr/>
          <p:nvPr/>
        </p:nvSpPr>
        <p:spPr>
          <a:xfrm>
            <a:off x="371518" y="1682700"/>
            <a:ext cx="1158649" cy="5175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991271" y="2168400"/>
            <a:ext cx="5644465" cy="35372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1791167" y="3273300"/>
            <a:ext cx="8608079" cy="28264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800"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42" name="Google Shape;42;p9"/>
          <p:cNvSpPr/>
          <p:nvPr/>
        </p:nvSpPr>
        <p:spPr>
          <a:xfrm>
            <a:off x="1485640" y="2212700"/>
            <a:ext cx="9219200" cy="4645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3" name="Google Shape;43;p9"/>
          <p:cNvSpPr/>
          <p:nvPr/>
        </p:nvSpPr>
        <p:spPr>
          <a:xfrm>
            <a:off x="9126980" y="-13867"/>
            <a:ext cx="3063601" cy="93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4" name="Google Shape;44;p9"/>
          <p:cNvSpPr/>
          <p:nvPr/>
        </p:nvSpPr>
        <p:spPr>
          <a:xfrm>
            <a:off x="0" y="288667"/>
            <a:ext cx="6351573" cy="1448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7194030" y="4639667"/>
            <a:ext cx="4045473" cy="14988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47" name="Google Shape;47;p10"/>
          <p:cNvSpPr/>
          <p:nvPr/>
        </p:nvSpPr>
        <p:spPr>
          <a:xfrm>
            <a:off x="5991388" y="4477667"/>
            <a:ext cx="6198793" cy="172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48;p10"/>
          <p:cNvSpPr/>
          <p:nvPr/>
        </p:nvSpPr>
        <p:spPr>
          <a:xfrm>
            <a:off x="646882" y="0"/>
            <a:ext cx="607921" cy="308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2167218" y="2428400"/>
            <a:ext cx="7856177" cy="1921200"/>
          </a:xfrm>
          <a:prstGeom prst="rect">
            <a:avLst/>
          </a:prstGeom>
        </p:spPr>
        <p:txBody>
          <a:bodyPr spcFirstLastPara="1" wrap="square" lIns="121876" tIns="121876" rIns="121876" bIns="121876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0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2167218" y="4248000"/>
            <a:ext cx="7856177" cy="588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marL="609478" lvl="0" indent="-440179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8957" lvl="1" indent="-440179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434" lvl="2" indent="-440179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7912" lvl="3" indent="-440179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390" lvl="4" indent="-440179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6869" lvl="5" indent="-440179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6347" lvl="6" indent="-440179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5824" lvl="7" indent="-440179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5302" lvl="8" indent="-440179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2"/>
          </p:nvPr>
        </p:nvSpPr>
        <p:spPr>
          <a:xfrm>
            <a:off x="950844" y="2533500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950844" y="2940429"/>
            <a:ext cx="2928819" cy="862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 idx="3" hasCustomPrompt="1"/>
          </p:nvPr>
        </p:nvSpPr>
        <p:spPr>
          <a:xfrm>
            <a:off x="950776" y="1835789"/>
            <a:ext cx="2928819" cy="8620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>
            <a:spLocks noGrp="1"/>
          </p:cNvSpPr>
          <p:nvPr>
            <p:ph type="title" idx="4"/>
          </p:nvPr>
        </p:nvSpPr>
        <p:spPr>
          <a:xfrm>
            <a:off x="950844" y="4694667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5"/>
          </p:nvPr>
        </p:nvSpPr>
        <p:spPr>
          <a:xfrm>
            <a:off x="950844" y="5101596"/>
            <a:ext cx="2928819" cy="862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 idx="6" hasCustomPrompt="1"/>
          </p:nvPr>
        </p:nvSpPr>
        <p:spPr>
          <a:xfrm>
            <a:off x="950776" y="3996956"/>
            <a:ext cx="2928819" cy="8620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7"/>
          </p:nvPr>
        </p:nvSpPr>
        <p:spPr>
          <a:xfrm flipH="1">
            <a:off x="8310751" y="2533500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8"/>
          </p:nvPr>
        </p:nvSpPr>
        <p:spPr>
          <a:xfrm flipH="1">
            <a:off x="8310751" y="2940429"/>
            <a:ext cx="2928819" cy="862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 idx="9" hasCustomPrompt="1"/>
          </p:nvPr>
        </p:nvSpPr>
        <p:spPr>
          <a:xfrm flipH="1">
            <a:off x="8310686" y="1835789"/>
            <a:ext cx="2928819" cy="8620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64" name="Google Shape;64;p13"/>
          <p:cNvSpPr txBox="1">
            <a:spLocks noGrp="1"/>
          </p:cNvSpPr>
          <p:nvPr>
            <p:ph type="title" idx="13"/>
          </p:nvPr>
        </p:nvSpPr>
        <p:spPr>
          <a:xfrm flipH="1">
            <a:off x="8310751" y="4694667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4"/>
          </p:nvPr>
        </p:nvSpPr>
        <p:spPr>
          <a:xfrm flipH="1">
            <a:off x="8310751" y="5101596"/>
            <a:ext cx="2928819" cy="862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title" idx="15" hasCustomPrompt="1"/>
          </p:nvPr>
        </p:nvSpPr>
        <p:spPr>
          <a:xfrm flipH="1">
            <a:off x="8310686" y="3996956"/>
            <a:ext cx="2928819" cy="8620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67" name="Google Shape;67;p13"/>
          <p:cNvSpPr/>
          <p:nvPr/>
        </p:nvSpPr>
        <p:spPr>
          <a:xfrm>
            <a:off x="4967986" y="0"/>
            <a:ext cx="2254107" cy="809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4276" y="2492375"/>
            <a:ext cx="4878282" cy="350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5735" y="2492375"/>
            <a:ext cx="4878280" cy="350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61188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/>
          <p:nvPr/>
        </p:nvSpPr>
        <p:spPr>
          <a:xfrm>
            <a:off x="0" y="632367"/>
            <a:ext cx="6097606" cy="118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4967986" y="0"/>
            <a:ext cx="7222260" cy="910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/>
          <p:nvPr/>
        </p:nvSpPr>
        <p:spPr>
          <a:xfrm>
            <a:off x="3802173" y="0"/>
            <a:ext cx="2545269" cy="89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subTitle" idx="1"/>
          </p:nvPr>
        </p:nvSpPr>
        <p:spPr>
          <a:xfrm>
            <a:off x="950844" y="2038967"/>
            <a:ext cx="4834171" cy="40996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ubTitle" idx="2"/>
          </p:nvPr>
        </p:nvSpPr>
        <p:spPr>
          <a:xfrm>
            <a:off x="6405234" y="2038967"/>
            <a:ext cx="4834171" cy="40996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81" name="Google Shape;81;p17"/>
          <p:cNvSpPr/>
          <p:nvPr/>
        </p:nvSpPr>
        <p:spPr>
          <a:xfrm>
            <a:off x="5393365" y="0"/>
            <a:ext cx="4052672" cy="1237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1066261" y="3821100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ubTitle" idx="1"/>
          </p:nvPr>
        </p:nvSpPr>
        <p:spPr>
          <a:xfrm>
            <a:off x="1066261" y="4329636"/>
            <a:ext cx="2928819" cy="1439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title" idx="2"/>
          </p:nvPr>
        </p:nvSpPr>
        <p:spPr>
          <a:xfrm>
            <a:off x="4630797" y="3821100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ubTitle" idx="3"/>
          </p:nvPr>
        </p:nvSpPr>
        <p:spPr>
          <a:xfrm>
            <a:off x="4630797" y="4329636"/>
            <a:ext cx="2928819" cy="1439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title" idx="4"/>
          </p:nvPr>
        </p:nvSpPr>
        <p:spPr>
          <a:xfrm>
            <a:off x="8195333" y="3821100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subTitle" idx="5"/>
          </p:nvPr>
        </p:nvSpPr>
        <p:spPr>
          <a:xfrm>
            <a:off x="8195333" y="4329636"/>
            <a:ext cx="2928819" cy="1439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title" idx="6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579625" y="3404767"/>
            <a:ext cx="11610888" cy="2780800"/>
          </a:xfrm>
          <a:prstGeom prst="rect">
            <a:avLst/>
          </a:prstGeom>
          <a:solidFill>
            <a:srgbClr val="BBC8F7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8"/>
          <p:cNvSpPr/>
          <p:nvPr/>
        </p:nvSpPr>
        <p:spPr>
          <a:xfrm>
            <a:off x="6097606" y="0"/>
            <a:ext cx="4162658" cy="1821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ubTitle" idx="1"/>
          </p:nvPr>
        </p:nvSpPr>
        <p:spPr>
          <a:xfrm>
            <a:off x="1980542" y="1929067"/>
            <a:ext cx="8229329" cy="8872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title" idx="2"/>
          </p:nvPr>
        </p:nvSpPr>
        <p:spPr>
          <a:xfrm>
            <a:off x="1980542" y="2816233"/>
            <a:ext cx="8229329" cy="5064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subTitle" idx="3"/>
          </p:nvPr>
        </p:nvSpPr>
        <p:spPr>
          <a:xfrm>
            <a:off x="1980542" y="4745067"/>
            <a:ext cx="8229329" cy="8872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title" idx="4"/>
          </p:nvPr>
        </p:nvSpPr>
        <p:spPr>
          <a:xfrm>
            <a:off x="1980542" y="5632236"/>
            <a:ext cx="8229329" cy="5064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98" name="Google Shape;98;p19"/>
          <p:cNvSpPr/>
          <p:nvPr/>
        </p:nvSpPr>
        <p:spPr>
          <a:xfrm>
            <a:off x="0" y="4279033"/>
            <a:ext cx="10436241" cy="204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19"/>
          <p:cNvSpPr/>
          <p:nvPr/>
        </p:nvSpPr>
        <p:spPr>
          <a:xfrm>
            <a:off x="950844" y="1085467"/>
            <a:ext cx="11239737" cy="290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0;p19"/>
          <p:cNvSpPr/>
          <p:nvPr/>
        </p:nvSpPr>
        <p:spPr>
          <a:xfrm>
            <a:off x="10922178" y="5291233"/>
            <a:ext cx="828692" cy="1566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1691581" y="4712469"/>
            <a:ext cx="3972283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subTitle" idx="1"/>
          </p:nvPr>
        </p:nvSpPr>
        <p:spPr>
          <a:xfrm>
            <a:off x="1691578" y="5221000"/>
            <a:ext cx="3972283" cy="917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title" idx="2"/>
          </p:nvPr>
        </p:nvSpPr>
        <p:spPr>
          <a:xfrm>
            <a:off x="6526326" y="4712469"/>
            <a:ext cx="3972283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ubTitle" idx="3"/>
          </p:nvPr>
        </p:nvSpPr>
        <p:spPr>
          <a:xfrm>
            <a:off x="6526321" y="5221000"/>
            <a:ext cx="3972283" cy="917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 idx="4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title" idx="5"/>
          </p:nvPr>
        </p:nvSpPr>
        <p:spPr>
          <a:xfrm>
            <a:off x="1691581" y="2383100"/>
            <a:ext cx="3972283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subTitle" idx="6"/>
          </p:nvPr>
        </p:nvSpPr>
        <p:spPr>
          <a:xfrm>
            <a:off x="1691578" y="2891633"/>
            <a:ext cx="3972283" cy="917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title" idx="7"/>
          </p:nvPr>
        </p:nvSpPr>
        <p:spPr>
          <a:xfrm>
            <a:off x="6526326" y="2383100"/>
            <a:ext cx="3972283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subTitle" idx="8"/>
          </p:nvPr>
        </p:nvSpPr>
        <p:spPr>
          <a:xfrm>
            <a:off x="6526321" y="2891633"/>
            <a:ext cx="3972283" cy="917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1066261" y="2255467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subTitle" idx="1"/>
          </p:nvPr>
        </p:nvSpPr>
        <p:spPr>
          <a:xfrm>
            <a:off x="1066261" y="2764001"/>
            <a:ext cx="2928819" cy="932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title" idx="2"/>
          </p:nvPr>
        </p:nvSpPr>
        <p:spPr>
          <a:xfrm>
            <a:off x="4630797" y="2255467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subTitle" idx="3"/>
          </p:nvPr>
        </p:nvSpPr>
        <p:spPr>
          <a:xfrm>
            <a:off x="4630797" y="2764001"/>
            <a:ext cx="2928819" cy="932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title" idx="4"/>
          </p:nvPr>
        </p:nvSpPr>
        <p:spPr>
          <a:xfrm>
            <a:off x="8195333" y="2255467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subTitle" idx="5"/>
          </p:nvPr>
        </p:nvSpPr>
        <p:spPr>
          <a:xfrm>
            <a:off x="8195333" y="2764001"/>
            <a:ext cx="2928819" cy="932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title" idx="6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title" idx="7"/>
          </p:nvPr>
        </p:nvSpPr>
        <p:spPr>
          <a:xfrm>
            <a:off x="1066261" y="4236433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subTitle" idx="8"/>
          </p:nvPr>
        </p:nvSpPr>
        <p:spPr>
          <a:xfrm>
            <a:off x="1066261" y="4744967"/>
            <a:ext cx="2928819" cy="932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title" idx="9"/>
          </p:nvPr>
        </p:nvSpPr>
        <p:spPr>
          <a:xfrm>
            <a:off x="4630797" y="4236433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subTitle" idx="13"/>
          </p:nvPr>
        </p:nvSpPr>
        <p:spPr>
          <a:xfrm>
            <a:off x="4630797" y="4744967"/>
            <a:ext cx="2928819" cy="932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title" idx="14"/>
          </p:nvPr>
        </p:nvSpPr>
        <p:spPr>
          <a:xfrm>
            <a:off x="8195333" y="4236433"/>
            <a:ext cx="2928819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subTitle" idx="15"/>
          </p:nvPr>
        </p:nvSpPr>
        <p:spPr>
          <a:xfrm>
            <a:off x="8195333" y="4744967"/>
            <a:ext cx="2928819" cy="9320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25" name="Google Shape;125;p21"/>
          <p:cNvSpPr/>
          <p:nvPr/>
        </p:nvSpPr>
        <p:spPr>
          <a:xfrm>
            <a:off x="3707517" y="0"/>
            <a:ext cx="7299450" cy="9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26;p21"/>
          <p:cNvSpPr/>
          <p:nvPr/>
        </p:nvSpPr>
        <p:spPr>
          <a:xfrm>
            <a:off x="0" y="4849200"/>
            <a:ext cx="11239337" cy="1289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2">
  <p:cSld name="Title and six columns 2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>
            <a:spLocks noGrp="1"/>
          </p:cNvSpPr>
          <p:nvPr>
            <p:ph type="title"/>
          </p:nvPr>
        </p:nvSpPr>
        <p:spPr>
          <a:xfrm>
            <a:off x="1595559" y="1804033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subTitle" idx="1"/>
          </p:nvPr>
        </p:nvSpPr>
        <p:spPr>
          <a:xfrm>
            <a:off x="1595559" y="2312567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30" name="Google Shape;130;p22"/>
          <p:cNvSpPr txBox="1">
            <a:spLocks noGrp="1"/>
          </p:cNvSpPr>
          <p:nvPr>
            <p:ph type="title" idx="2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31" name="Google Shape;131;p22"/>
          <p:cNvSpPr txBox="1">
            <a:spLocks noGrp="1"/>
          </p:cNvSpPr>
          <p:nvPr>
            <p:ph type="title" idx="3"/>
          </p:nvPr>
        </p:nvSpPr>
        <p:spPr>
          <a:xfrm>
            <a:off x="1595559" y="3222933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32" name="Google Shape;132;p22"/>
          <p:cNvSpPr txBox="1">
            <a:spLocks noGrp="1"/>
          </p:cNvSpPr>
          <p:nvPr>
            <p:ph type="subTitle" idx="4"/>
          </p:nvPr>
        </p:nvSpPr>
        <p:spPr>
          <a:xfrm>
            <a:off x="1595559" y="3731467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33" name="Google Shape;133;p22"/>
          <p:cNvSpPr txBox="1">
            <a:spLocks noGrp="1"/>
          </p:cNvSpPr>
          <p:nvPr>
            <p:ph type="title" idx="5"/>
          </p:nvPr>
        </p:nvSpPr>
        <p:spPr>
          <a:xfrm>
            <a:off x="1595559" y="4641833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34" name="Google Shape;134;p22"/>
          <p:cNvSpPr txBox="1">
            <a:spLocks noGrp="1"/>
          </p:cNvSpPr>
          <p:nvPr>
            <p:ph type="subTitle" idx="6"/>
          </p:nvPr>
        </p:nvSpPr>
        <p:spPr>
          <a:xfrm>
            <a:off x="1595559" y="5150367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35" name="Google Shape;135;p22"/>
          <p:cNvSpPr txBox="1">
            <a:spLocks noGrp="1"/>
          </p:cNvSpPr>
          <p:nvPr>
            <p:ph type="title" idx="7"/>
          </p:nvPr>
        </p:nvSpPr>
        <p:spPr>
          <a:xfrm>
            <a:off x="7278019" y="1804033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36" name="Google Shape;136;p22"/>
          <p:cNvSpPr txBox="1">
            <a:spLocks noGrp="1"/>
          </p:cNvSpPr>
          <p:nvPr>
            <p:ph type="subTitle" idx="8"/>
          </p:nvPr>
        </p:nvSpPr>
        <p:spPr>
          <a:xfrm>
            <a:off x="7278019" y="2312567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37" name="Google Shape;137;p22"/>
          <p:cNvSpPr txBox="1">
            <a:spLocks noGrp="1"/>
          </p:cNvSpPr>
          <p:nvPr>
            <p:ph type="title" idx="9"/>
          </p:nvPr>
        </p:nvSpPr>
        <p:spPr>
          <a:xfrm>
            <a:off x="7278019" y="3222933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38" name="Google Shape;138;p22"/>
          <p:cNvSpPr txBox="1">
            <a:spLocks noGrp="1"/>
          </p:cNvSpPr>
          <p:nvPr>
            <p:ph type="subTitle" idx="13"/>
          </p:nvPr>
        </p:nvSpPr>
        <p:spPr>
          <a:xfrm>
            <a:off x="7278019" y="3731467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title" idx="14"/>
          </p:nvPr>
        </p:nvSpPr>
        <p:spPr>
          <a:xfrm>
            <a:off x="7278019" y="4641833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subTitle" idx="15"/>
          </p:nvPr>
        </p:nvSpPr>
        <p:spPr>
          <a:xfrm>
            <a:off x="7278019" y="5150367"/>
            <a:ext cx="3316768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41" name="Google Shape;141;p22"/>
          <p:cNvSpPr/>
          <p:nvPr/>
        </p:nvSpPr>
        <p:spPr>
          <a:xfrm>
            <a:off x="8576250" y="0"/>
            <a:ext cx="3614329" cy="913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44" name="Google Shape;144;p23"/>
          <p:cNvSpPr txBox="1">
            <a:spLocks noGrp="1"/>
          </p:cNvSpPr>
          <p:nvPr>
            <p:ph type="subTitle" idx="1"/>
          </p:nvPr>
        </p:nvSpPr>
        <p:spPr>
          <a:xfrm>
            <a:off x="950843" y="2317400"/>
            <a:ext cx="3702318" cy="2549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4" y="274639"/>
            <a:ext cx="1097137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05184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/>
          <p:nvPr/>
        </p:nvSpPr>
        <p:spPr>
          <a:xfrm>
            <a:off x="745671" y="1943200"/>
            <a:ext cx="3803505" cy="4914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121876" tIns="121876" rIns="121876" bIns="1218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24"/>
          <p:cNvSpPr txBox="1">
            <a:spLocks noGrp="1"/>
          </p:cNvSpPr>
          <p:nvPr>
            <p:ph type="title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48" name="Google Shape;148;p24"/>
          <p:cNvSpPr txBox="1">
            <a:spLocks noGrp="1"/>
          </p:cNvSpPr>
          <p:nvPr>
            <p:ph type="subTitle" idx="1"/>
          </p:nvPr>
        </p:nvSpPr>
        <p:spPr>
          <a:xfrm>
            <a:off x="1037233" y="3296517"/>
            <a:ext cx="3201183" cy="21004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numbers">
  <p:cSld name="Small numbers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>
            <a:spLocks noGrp="1"/>
          </p:cNvSpPr>
          <p:nvPr>
            <p:ph type="title"/>
          </p:nvPr>
        </p:nvSpPr>
        <p:spPr>
          <a:xfrm>
            <a:off x="1864225" y="3117705"/>
            <a:ext cx="2928819" cy="10084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51" name="Google Shape;151;p25"/>
          <p:cNvSpPr txBox="1">
            <a:spLocks noGrp="1"/>
          </p:cNvSpPr>
          <p:nvPr>
            <p:ph type="title" idx="2" hasCustomPrompt="1"/>
          </p:nvPr>
        </p:nvSpPr>
        <p:spPr>
          <a:xfrm>
            <a:off x="1864157" y="2318373"/>
            <a:ext cx="2928819" cy="8620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52" name="Google Shape;152;p25"/>
          <p:cNvSpPr txBox="1">
            <a:spLocks noGrp="1"/>
          </p:cNvSpPr>
          <p:nvPr>
            <p:ph type="title" idx="3"/>
          </p:nvPr>
        </p:nvSpPr>
        <p:spPr>
          <a:xfrm>
            <a:off x="1864192" y="4925439"/>
            <a:ext cx="2928819" cy="10084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53" name="Google Shape;153;p25"/>
          <p:cNvSpPr txBox="1">
            <a:spLocks noGrp="1"/>
          </p:cNvSpPr>
          <p:nvPr>
            <p:ph type="title" idx="4" hasCustomPrompt="1"/>
          </p:nvPr>
        </p:nvSpPr>
        <p:spPr>
          <a:xfrm>
            <a:off x="1864124" y="4126107"/>
            <a:ext cx="2928819" cy="862000"/>
          </a:xfrm>
          <a:prstGeom prst="rect">
            <a:avLst/>
          </a:prstGeom>
        </p:spPr>
        <p:txBody>
          <a:bodyPr spcFirstLastPara="1" wrap="square" lIns="121876" tIns="121876" rIns="121876" bIns="121876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54" name="Google Shape;154;p25"/>
          <p:cNvSpPr txBox="1">
            <a:spLocks noGrp="1"/>
          </p:cNvSpPr>
          <p:nvPr>
            <p:ph type="title" idx="5"/>
          </p:nvPr>
        </p:nvSpPr>
        <p:spPr>
          <a:xfrm>
            <a:off x="950844" y="550671"/>
            <a:ext cx="10288661" cy="763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-column text 2">
  <p:cSld name="One-column text 2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 txBox="1">
            <a:spLocks noGrp="1"/>
          </p:cNvSpPr>
          <p:nvPr>
            <p:ph type="title"/>
          </p:nvPr>
        </p:nvSpPr>
        <p:spPr>
          <a:xfrm>
            <a:off x="950843" y="1792767"/>
            <a:ext cx="4277843" cy="2062800"/>
          </a:xfrm>
          <a:prstGeom prst="rect">
            <a:avLst/>
          </a:prstGeom>
        </p:spPr>
        <p:txBody>
          <a:bodyPr spcFirstLastPara="1" wrap="square" lIns="121876" tIns="121876" rIns="121876" bIns="121876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57" name="Google Shape;157;p26"/>
          <p:cNvSpPr txBox="1">
            <a:spLocks noGrp="1"/>
          </p:cNvSpPr>
          <p:nvPr>
            <p:ph type="subTitle" idx="1"/>
          </p:nvPr>
        </p:nvSpPr>
        <p:spPr>
          <a:xfrm>
            <a:off x="950843" y="3855633"/>
            <a:ext cx="4277843" cy="12096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7"/>
          <p:cNvSpPr txBox="1">
            <a:spLocks noGrp="1"/>
          </p:cNvSpPr>
          <p:nvPr>
            <p:ph type="title"/>
          </p:nvPr>
        </p:nvSpPr>
        <p:spPr>
          <a:xfrm>
            <a:off x="4828786" y="898200"/>
            <a:ext cx="5567275" cy="14308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60" name="Google Shape;160;p27"/>
          <p:cNvSpPr txBox="1">
            <a:spLocks noGrp="1"/>
          </p:cNvSpPr>
          <p:nvPr>
            <p:ph type="subTitle" idx="1"/>
          </p:nvPr>
        </p:nvSpPr>
        <p:spPr>
          <a:xfrm>
            <a:off x="4989985" y="2329000"/>
            <a:ext cx="5567275" cy="1826400"/>
          </a:xfrm>
          <a:prstGeom prst="rect">
            <a:avLst/>
          </a:prstGeom>
        </p:spPr>
        <p:txBody>
          <a:bodyPr spcFirstLastPara="1" wrap="square" lIns="121876" tIns="121876" rIns="121876" bIns="121876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61" name="Google Shape;161;p27"/>
          <p:cNvSpPr txBox="1"/>
          <p:nvPr/>
        </p:nvSpPr>
        <p:spPr>
          <a:xfrm>
            <a:off x="4989984" y="4155400"/>
            <a:ext cx="6249586" cy="10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6" tIns="121876" rIns="121876" bIns="121876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CREDITS</a:t>
            </a:r>
            <a:r>
              <a:rPr lang="en" dirty="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: This presentation template was created by </a:t>
            </a:r>
            <a:r>
              <a:rPr lang="en" b="1" dirty="0">
                <a:solidFill>
                  <a:schemeClr val="accent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dirty="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, including icons by </a:t>
            </a:r>
            <a:r>
              <a:rPr lang="en" b="1" dirty="0">
                <a:solidFill>
                  <a:schemeClr val="accent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dirty="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, infographics &amp; images by </a:t>
            </a:r>
            <a:r>
              <a:rPr lang="en" b="1" dirty="0">
                <a:solidFill>
                  <a:schemeClr val="accent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dirty="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 and illustrations by </a:t>
            </a:r>
            <a:r>
              <a:rPr lang="en" b="1" dirty="0">
                <a:solidFill>
                  <a:schemeClr val="accent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Stor</a:t>
            </a:r>
            <a:r>
              <a:rPr lang="en" b="1" dirty="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yset</a:t>
            </a:r>
            <a:r>
              <a:rPr lang="en" dirty="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.</a:t>
            </a:r>
            <a:endParaRPr dirty="0">
              <a:solidFill>
                <a:schemeClr val="accent1"/>
              </a:solidFill>
              <a:latin typeface="Nanum Gothic"/>
              <a:ea typeface="Nanum Gothic"/>
              <a:cs typeface="Nanum Gothic"/>
              <a:sym typeface="Nanum Gothic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95476" y="224495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6396A3A3-94A6-4E5B-AF39-173ACA3E61CC}" type="datetime2">
              <a:rPr lang="en-US" smtClean="0"/>
              <a:pPr/>
              <a:t>Tuesday, August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87792" y="5852163"/>
            <a:ext cx="46689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7989" y="224494"/>
            <a:ext cx="177597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50843" y="1689133"/>
            <a:ext cx="5945626" cy="2736800"/>
          </a:xfrm>
          <a:prstGeom prst="rect">
            <a:avLst/>
          </a:prstGeom>
        </p:spPr>
        <p:txBody>
          <a:bodyPr spcFirstLastPara="1" wrap="square" lIns="121888" tIns="121888" rIns="121888" bIns="121888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50843" y="4475200"/>
            <a:ext cx="5833641" cy="578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69226" y="0"/>
            <a:ext cx="1964544" cy="570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7344477" y="0"/>
            <a:ext cx="4846169" cy="1783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868793" y="3451815"/>
            <a:ext cx="6452760" cy="11224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868827" y="4574215"/>
            <a:ext cx="6452760" cy="4920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3964484" y="1666215"/>
            <a:ext cx="4261445" cy="17856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07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/>
          <p:nvPr/>
        </p:nvSpPr>
        <p:spPr>
          <a:xfrm>
            <a:off x="9438171" y="3451800"/>
            <a:ext cx="1999740" cy="3406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0" y="1645215"/>
            <a:ext cx="7218660" cy="1122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950843" y="1662600"/>
            <a:ext cx="10288661" cy="4476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marL="609539" lvl="0" indent="-440223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078" lvl="1" indent="-440223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617" lvl="2" indent="-440223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156" lvl="3" indent="-440223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695" lvl="4" indent="-440223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234" lvl="5" indent="-440223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6773" lvl="6" indent="-440223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312" lvl="7" indent="-440223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5851" lvl="8" indent="-440223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10660179" y="1682800"/>
            <a:ext cx="1158649" cy="5175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0" y="268767"/>
            <a:ext cx="6097606" cy="76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394485" y="3780933"/>
            <a:ext cx="4174657" cy="160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marL="609539" lvl="0" indent="-423291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078" lvl="1" indent="-4063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617" lvl="2" indent="-4063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156" lvl="3" indent="-4063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695" lvl="4" indent="-4063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234" lvl="5" indent="-4063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6773" lvl="6" indent="-4063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312" lvl="7" indent="-4063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5851" lvl="8" indent="-4063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6621204" y="3780933"/>
            <a:ext cx="4174657" cy="160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marL="609539" lvl="0" indent="-423291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078" lvl="1" indent="-4063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617" lvl="2" indent="-4063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156" lvl="3" indent="-4063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695" lvl="4" indent="-4063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234" lvl="5" indent="-4063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6773" lvl="6" indent="-4063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312" lvl="7" indent="-4063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5851" lvl="8" indent="-4063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 idx="3"/>
          </p:nvPr>
        </p:nvSpPr>
        <p:spPr>
          <a:xfrm>
            <a:off x="1394485" y="3008867"/>
            <a:ext cx="4174657" cy="6704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 idx="4"/>
          </p:nvPr>
        </p:nvSpPr>
        <p:spPr>
          <a:xfrm>
            <a:off x="6621204" y="3008867"/>
            <a:ext cx="4174657" cy="6704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14169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5611036" y="1899467"/>
            <a:ext cx="5628467" cy="10076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6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5456090" y="3110267"/>
            <a:ext cx="5783247" cy="21944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marL="609539" lvl="0" indent="-40635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accent1"/>
                </a:solidFill>
              </a:defRPr>
            </a:lvl1pPr>
            <a:lvl2pPr marL="1219078" lvl="1" indent="-4063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617" lvl="2" indent="-4063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156" lvl="3" indent="-4063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695" lvl="4" indent="-4063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234" lvl="5" indent="-4063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6773" lvl="6" indent="-4063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312" lvl="7" indent="-4063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5851" lvl="8" indent="-4063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5" name="Google Shape;35;p7"/>
          <p:cNvSpPr/>
          <p:nvPr/>
        </p:nvSpPr>
        <p:spPr>
          <a:xfrm>
            <a:off x="6311978" y="1027933"/>
            <a:ext cx="5878435" cy="1448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7"/>
          <p:cNvSpPr/>
          <p:nvPr/>
        </p:nvSpPr>
        <p:spPr>
          <a:xfrm>
            <a:off x="371518" y="1682700"/>
            <a:ext cx="1158649" cy="5175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991271" y="2168400"/>
            <a:ext cx="5644465" cy="35372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1791167" y="3273300"/>
            <a:ext cx="8608079" cy="28264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800"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42" name="Google Shape;42;p9"/>
          <p:cNvSpPr/>
          <p:nvPr/>
        </p:nvSpPr>
        <p:spPr>
          <a:xfrm>
            <a:off x="1485640" y="2212700"/>
            <a:ext cx="9219200" cy="4645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9"/>
          <p:cNvSpPr/>
          <p:nvPr/>
        </p:nvSpPr>
        <p:spPr>
          <a:xfrm>
            <a:off x="9126979" y="-13867"/>
            <a:ext cx="3063601" cy="93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9"/>
          <p:cNvSpPr/>
          <p:nvPr/>
        </p:nvSpPr>
        <p:spPr>
          <a:xfrm>
            <a:off x="0" y="288667"/>
            <a:ext cx="6351573" cy="1448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7194030" y="4639667"/>
            <a:ext cx="4045473" cy="14988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47" name="Google Shape;47;p10"/>
          <p:cNvSpPr/>
          <p:nvPr/>
        </p:nvSpPr>
        <p:spPr>
          <a:xfrm>
            <a:off x="5991387" y="4477667"/>
            <a:ext cx="6198793" cy="172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0"/>
          <p:cNvSpPr/>
          <p:nvPr/>
        </p:nvSpPr>
        <p:spPr>
          <a:xfrm>
            <a:off x="646882" y="0"/>
            <a:ext cx="607921" cy="308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2167218" y="2428400"/>
            <a:ext cx="7856177" cy="1921200"/>
          </a:xfrm>
          <a:prstGeom prst="rect">
            <a:avLst/>
          </a:prstGeom>
        </p:spPr>
        <p:txBody>
          <a:bodyPr spcFirstLastPara="1" wrap="square" lIns="121888" tIns="121888" rIns="121888" bIns="121888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0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2167218" y="4248000"/>
            <a:ext cx="7856177" cy="588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marL="609539" lvl="0" indent="-440223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078" lvl="1" indent="-440223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617" lvl="2" indent="-440223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156" lvl="3" indent="-440223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695" lvl="4" indent="-440223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234" lvl="5" indent="-440223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6773" lvl="6" indent="-440223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312" lvl="7" indent="-440223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5851" lvl="8" indent="-440223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2"/>
          </p:nvPr>
        </p:nvSpPr>
        <p:spPr>
          <a:xfrm>
            <a:off x="950843" y="2533500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950843" y="2940429"/>
            <a:ext cx="2928819" cy="862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 idx="3" hasCustomPrompt="1"/>
          </p:nvPr>
        </p:nvSpPr>
        <p:spPr>
          <a:xfrm>
            <a:off x="950776" y="1835789"/>
            <a:ext cx="2928819" cy="8620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>
            <a:spLocks noGrp="1"/>
          </p:cNvSpPr>
          <p:nvPr>
            <p:ph type="title" idx="4"/>
          </p:nvPr>
        </p:nvSpPr>
        <p:spPr>
          <a:xfrm>
            <a:off x="950843" y="4694667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5"/>
          </p:nvPr>
        </p:nvSpPr>
        <p:spPr>
          <a:xfrm>
            <a:off x="950843" y="5101596"/>
            <a:ext cx="2928819" cy="862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 idx="6" hasCustomPrompt="1"/>
          </p:nvPr>
        </p:nvSpPr>
        <p:spPr>
          <a:xfrm>
            <a:off x="950776" y="3996956"/>
            <a:ext cx="2928819" cy="8620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7"/>
          </p:nvPr>
        </p:nvSpPr>
        <p:spPr>
          <a:xfrm flipH="1">
            <a:off x="8310751" y="2533500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8"/>
          </p:nvPr>
        </p:nvSpPr>
        <p:spPr>
          <a:xfrm flipH="1">
            <a:off x="8310751" y="2940429"/>
            <a:ext cx="2928819" cy="862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 idx="9" hasCustomPrompt="1"/>
          </p:nvPr>
        </p:nvSpPr>
        <p:spPr>
          <a:xfrm flipH="1">
            <a:off x="8310685" y="1835789"/>
            <a:ext cx="2928819" cy="8620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64" name="Google Shape;64;p13"/>
          <p:cNvSpPr txBox="1">
            <a:spLocks noGrp="1"/>
          </p:cNvSpPr>
          <p:nvPr>
            <p:ph type="title" idx="13"/>
          </p:nvPr>
        </p:nvSpPr>
        <p:spPr>
          <a:xfrm flipH="1">
            <a:off x="8310751" y="4694667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4"/>
          </p:nvPr>
        </p:nvSpPr>
        <p:spPr>
          <a:xfrm flipH="1">
            <a:off x="8310751" y="5101596"/>
            <a:ext cx="2928819" cy="862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title" idx="15" hasCustomPrompt="1"/>
          </p:nvPr>
        </p:nvSpPr>
        <p:spPr>
          <a:xfrm flipH="1">
            <a:off x="8310685" y="3996956"/>
            <a:ext cx="2928819" cy="8620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67" name="Google Shape;67;p13"/>
          <p:cNvSpPr/>
          <p:nvPr/>
        </p:nvSpPr>
        <p:spPr>
          <a:xfrm>
            <a:off x="4967986" y="0"/>
            <a:ext cx="2254107" cy="809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/>
          <p:nvPr/>
        </p:nvSpPr>
        <p:spPr>
          <a:xfrm>
            <a:off x="0" y="632367"/>
            <a:ext cx="6097606" cy="118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4967986" y="0"/>
            <a:ext cx="7222260" cy="910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3961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/>
          <p:nvPr/>
        </p:nvSpPr>
        <p:spPr>
          <a:xfrm>
            <a:off x="3802172" y="0"/>
            <a:ext cx="2545269" cy="89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subTitle" idx="1"/>
          </p:nvPr>
        </p:nvSpPr>
        <p:spPr>
          <a:xfrm>
            <a:off x="950843" y="2038967"/>
            <a:ext cx="4834171" cy="40996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ubTitle" idx="2"/>
          </p:nvPr>
        </p:nvSpPr>
        <p:spPr>
          <a:xfrm>
            <a:off x="6405233" y="2038967"/>
            <a:ext cx="4834171" cy="40996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81" name="Google Shape;81;p17"/>
          <p:cNvSpPr/>
          <p:nvPr/>
        </p:nvSpPr>
        <p:spPr>
          <a:xfrm>
            <a:off x="5393365" y="0"/>
            <a:ext cx="4052672" cy="1237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1066261" y="3821100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ubTitle" idx="1"/>
          </p:nvPr>
        </p:nvSpPr>
        <p:spPr>
          <a:xfrm>
            <a:off x="1066261" y="4329636"/>
            <a:ext cx="2928819" cy="1439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title" idx="2"/>
          </p:nvPr>
        </p:nvSpPr>
        <p:spPr>
          <a:xfrm>
            <a:off x="4630797" y="3821100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ubTitle" idx="3"/>
          </p:nvPr>
        </p:nvSpPr>
        <p:spPr>
          <a:xfrm>
            <a:off x="4630797" y="4329636"/>
            <a:ext cx="2928819" cy="1439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title" idx="4"/>
          </p:nvPr>
        </p:nvSpPr>
        <p:spPr>
          <a:xfrm>
            <a:off x="8195333" y="3821100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subTitle" idx="5"/>
          </p:nvPr>
        </p:nvSpPr>
        <p:spPr>
          <a:xfrm>
            <a:off x="8195333" y="4329636"/>
            <a:ext cx="2928819" cy="1439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title" idx="6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579625" y="3404767"/>
            <a:ext cx="11610888" cy="2780800"/>
          </a:xfrm>
          <a:prstGeom prst="rect">
            <a:avLst/>
          </a:prstGeom>
          <a:solidFill>
            <a:srgbClr val="BBC8F7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6097606" y="0"/>
            <a:ext cx="4162658" cy="1821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ubTitle" idx="1"/>
          </p:nvPr>
        </p:nvSpPr>
        <p:spPr>
          <a:xfrm>
            <a:off x="1980542" y="1929067"/>
            <a:ext cx="8229329" cy="8872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title" idx="2"/>
          </p:nvPr>
        </p:nvSpPr>
        <p:spPr>
          <a:xfrm>
            <a:off x="1980542" y="2816233"/>
            <a:ext cx="8229329" cy="5064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subTitle" idx="3"/>
          </p:nvPr>
        </p:nvSpPr>
        <p:spPr>
          <a:xfrm>
            <a:off x="1980542" y="4745067"/>
            <a:ext cx="8229329" cy="8872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title" idx="4"/>
          </p:nvPr>
        </p:nvSpPr>
        <p:spPr>
          <a:xfrm>
            <a:off x="1980542" y="5632236"/>
            <a:ext cx="8229329" cy="5064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98" name="Google Shape;98;p19"/>
          <p:cNvSpPr/>
          <p:nvPr/>
        </p:nvSpPr>
        <p:spPr>
          <a:xfrm>
            <a:off x="0" y="4279033"/>
            <a:ext cx="10436241" cy="204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9"/>
          <p:cNvSpPr/>
          <p:nvPr/>
        </p:nvSpPr>
        <p:spPr>
          <a:xfrm>
            <a:off x="950843" y="1085467"/>
            <a:ext cx="11239737" cy="290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10922178" y="5291233"/>
            <a:ext cx="828692" cy="1566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1691581" y="4712469"/>
            <a:ext cx="3972283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subTitle" idx="1"/>
          </p:nvPr>
        </p:nvSpPr>
        <p:spPr>
          <a:xfrm>
            <a:off x="1691578" y="5221000"/>
            <a:ext cx="3972283" cy="917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title" idx="2"/>
          </p:nvPr>
        </p:nvSpPr>
        <p:spPr>
          <a:xfrm>
            <a:off x="6526326" y="4712469"/>
            <a:ext cx="3972283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ubTitle" idx="3"/>
          </p:nvPr>
        </p:nvSpPr>
        <p:spPr>
          <a:xfrm>
            <a:off x="6526321" y="5221000"/>
            <a:ext cx="3972283" cy="917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 idx="4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title" idx="5"/>
          </p:nvPr>
        </p:nvSpPr>
        <p:spPr>
          <a:xfrm>
            <a:off x="1691581" y="2383100"/>
            <a:ext cx="3972283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subTitle" idx="6"/>
          </p:nvPr>
        </p:nvSpPr>
        <p:spPr>
          <a:xfrm>
            <a:off x="1691578" y="2891633"/>
            <a:ext cx="3972283" cy="917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title" idx="7"/>
          </p:nvPr>
        </p:nvSpPr>
        <p:spPr>
          <a:xfrm>
            <a:off x="6526326" y="2383100"/>
            <a:ext cx="3972283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subTitle" idx="8"/>
          </p:nvPr>
        </p:nvSpPr>
        <p:spPr>
          <a:xfrm>
            <a:off x="6526321" y="2891633"/>
            <a:ext cx="3972283" cy="917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1066261" y="2255467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subTitle" idx="1"/>
          </p:nvPr>
        </p:nvSpPr>
        <p:spPr>
          <a:xfrm>
            <a:off x="1066261" y="2764001"/>
            <a:ext cx="2928819" cy="932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title" idx="2"/>
          </p:nvPr>
        </p:nvSpPr>
        <p:spPr>
          <a:xfrm>
            <a:off x="4630797" y="2255467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subTitle" idx="3"/>
          </p:nvPr>
        </p:nvSpPr>
        <p:spPr>
          <a:xfrm>
            <a:off x="4630797" y="2764001"/>
            <a:ext cx="2928819" cy="932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title" idx="4"/>
          </p:nvPr>
        </p:nvSpPr>
        <p:spPr>
          <a:xfrm>
            <a:off x="8195333" y="2255467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subTitle" idx="5"/>
          </p:nvPr>
        </p:nvSpPr>
        <p:spPr>
          <a:xfrm>
            <a:off x="8195333" y="2764001"/>
            <a:ext cx="2928819" cy="932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title" idx="6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title" idx="7"/>
          </p:nvPr>
        </p:nvSpPr>
        <p:spPr>
          <a:xfrm>
            <a:off x="1066261" y="4236433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subTitle" idx="8"/>
          </p:nvPr>
        </p:nvSpPr>
        <p:spPr>
          <a:xfrm>
            <a:off x="1066261" y="4744967"/>
            <a:ext cx="2928819" cy="932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title" idx="9"/>
          </p:nvPr>
        </p:nvSpPr>
        <p:spPr>
          <a:xfrm>
            <a:off x="4630797" y="4236433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subTitle" idx="13"/>
          </p:nvPr>
        </p:nvSpPr>
        <p:spPr>
          <a:xfrm>
            <a:off x="4630797" y="4744967"/>
            <a:ext cx="2928819" cy="932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title" idx="14"/>
          </p:nvPr>
        </p:nvSpPr>
        <p:spPr>
          <a:xfrm>
            <a:off x="8195333" y="4236433"/>
            <a:ext cx="2928819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subTitle" idx="15"/>
          </p:nvPr>
        </p:nvSpPr>
        <p:spPr>
          <a:xfrm>
            <a:off x="8195333" y="4744967"/>
            <a:ext cx="2928819" cy="9320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25" name="Google Shape;125;p21"/>
          <p:cNvSpPr/>
          <p:nvPr/>
        </p:nvSpPr>
        <p:spPr>
          <a:xfrm>
            <a:off x="3707517" y="0"/>
            <a:ext cx="7299450" cy="9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1"/>
          <p:cNvSpPr/>
          <p:nvPr/>
        </p:nvSpPr>
        <p:spPr>
          <a:xfrm>
            <a:off x="0" y="4849200"/>
            <a:ext cx="11239337" cy="1289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2">
  <p:cSld name="Title and six columns 2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>
            <a:spLocks noGrp="1"/>
          </p:cNvSpPr>
          <p:nvPr>
            <p:ph type="title"/>
          </p:nvPr>
        </p:nvSpPr>
        <p:spPr>
          <a:xfrm>
            <a:off x="1595559" y="1804033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subTitle" idx="1"/>
          </p:nvPr>
        </p:nvSpPr>
        <p:spPr>
          <a:xfrm>
            <a:off x="1595559" y="2312567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30" name="Google Shape;130;p22"/>
          <p:cNvSpPr txBox="1">
            <a:spLocks noGrp="1"/>
          </p:cNvSpPr>
          <p:nvPr>
            <p:ph type="title" idx="2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31" name="Google Shape;131;p22"/>
          <p:cNvSpPr txBox="1">
            <a:spLocks noGrp="1"/>
          </p:cNvSpPr>
          <p:nvPr>
            <p:ph type="title" idx="3"/>
          </p:nvPr>
        </p:nvSpPr>
        <p:spPr>
          <a:xfrm>
            <a:off x="1595559" y="3222933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32" name="Google Shape;132;p22"/>
          <p:cNvSpPr txBox="1">
            <a:spLocks noGrp="1"/>
          </p:cNvSpPr>
          <p:nvPr>
            <p:ph type="subTitle" idx="4"/>
          </p:nvPr>
        </p:nvSpPr>
        <p:spPr>
          <a:xfrm>
            <a:off x="1595559" y="3731467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33" name="Google Shape;133;p22"/>
          <p:cNvSpPr txBox="1">
            <a:spLocks noGrp="1"/>
          </p:cNvSpPr>
          <p:nvPr>
            <p:ph type="title" idx="5"/>
          </p:nvPr>
        </p:nvSpPr>
        <p:spPr>
          <a:xfrm>
            <a:off x="1595559" y="4641833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34" name="Google Shape;134;p22"/>
          <p:cNvSpPr txBox="1">
            <a:spLocks noGrp="1"/>
          </p:cNvSpPr>
          <p:nvPr>
            <p:ph type="subTitle" idx="6"/>
          </p:nvPr>
        </p:nvSpPr>
        <p:spPr>
          <a:xfrm>
            <a:off x="1595559" y="5150367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35" name="Google Shape;135;p22"/>
          <p:cNvSpPr txBox="1">
            <a:spLocks noGrp="1"/>
          </p:cNvSpPr>
          <p:nvPr>
            <p:ph type="title" idx="7"/>
          </p:nvPr>
        </p:nvSpPr>
        <p:spPr>
          <a:xfrm>
            <a:off x="7278019" y="1804033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36" name="Google Shape;136;p22"/>
          <p:cNvSpPr txBox="1">
            <a:spLocks noGrp="1"/>
          </p:cNvSpPr>
          <p:nvPr>
            <p:ph type="subTitle" idx="8"/>
          </p:nvPr>
        </p:nvSpPr>
        <p:spPr>
          <a:xfrm>
            <a:off x="7278019" y="2312567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37" name="Google Shape;137;p22"/>
          <p:cNvSpPr txBox="1">
            <a:spLocks noGrp="1"/>
          </p:cNvSpPr>
          <p:nvPr>
            <p:ph type="title" idx="9"/>
          </p:nvPr>
        </p:nvSpPr>
        <p:spPr>
          <a:xfrm>
            <a:off x="7278019" y="3222933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38" name="Google Shape;138;p22"/>
          <p:cNvSpPr txBox="1">
            <a:spLocks noGrp="1"/>
          </p:cNvSpPr>
          <p:nvPr>
            <p:ph type="subTitle" idx="13"/>
          </p:nvPr>
        </p:nvSpPr>
        <p:spPr>
          <a:xfrm>
            <a:off x="7278019" y="3731467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title" idx="14"/>
          </p:nvPr>
        </p:nvSpPr>
        <p:spPr>
          <a:xfrm>
            <a:off x="7278019" y="4641833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subTitle" idx="15"/>
          </p:nvPr>
        </p:nvSpPr>
        <p:spPr>
          <a:xfrm>
            <a:off x="7278019" y="5150367"/>
            <a:ext cx="3316768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41" name="Google Shape;141;p22"/>
          <p:cNvSpPr/>
          <p:nvPr/>
        </p:nvSpPr>
        <p:spPr>
          <a:xfrm>
            <a:off x="8576250" y="0"/>
            <a:ext cx="3614329" cy="913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44" name="Google Shape;144;p23"/>
          <p:cNvSpPr txBox="1">
            <a:spLocks noGrp="1"/>
          </p:cNvSpPr>
          <p:nvPr>
            <p:ph type="subTitle" idx="1"/>
          </p:nvPr>
        </p:nvSpPr>
        <p:spPr>
          <a:xfrm>
            <a:off x="950843" y="2317400"/>
            <a:ext cx="3702318" cy="2549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/>
          <p:nvPr/>
        </p:nvSpPr>
        <p:spPr>
          <a:xfrm>
            <a:off x="745670" y="1943200"/>
            <a:ext cx="3803505" cy="4914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121888" tIns="121888" rIns="121888" bIns="12188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4"/>
          <p:cNvSpPr txBox="1">
            <a:spLocks noGrp="1"/>
          </p:cNvSpPr>
          <p:nvPr>
            <p:ph type="title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48" name="Google Shape;148;p24"/>
          <p:cNvSpPr txBox="1">
            <a:spLocks noGrp="1"/>
          </p:cNvSpPr>
          <p:nvPr>
            <p:ph type="subTitle" idx="1"/>
          </p:nvPr>
        </p:nvSpPr>
        <p:spPr>
          <a:xfrm>
            <a:off x="1037232" y="3296517"/>
            <a:ext cx="3201183" cy="21004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numbers">
  <p:cSld name="Small numbers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>
            <a:spLocks noGrp="1"/>
          </p:cNvSpPr>
          <p:nvPr>
            <p:ph type="title"/>
          </p:nvPr>
        </p:nvSpPr>
        <p:spPr>
          <a:xfrm>
            <a:off x="1864224" y="3117705"/>
            <a:ext cx="2928819" cy="10084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51" name="Google Shape;151;p25"/>
          <p:cNvSpPr txBox="1">
            <a:spLocks noGrp="1"/>
          </p:cNvSpPr>
          <p:nvPr>
            <p:ph type="title" idx="2" hasCustomPrompt="1"/>
          </p:nvPr>
        </p:nvSpPr>
        <p:spPr>
          <a:xfrm>
            <a:off x="1864157" y="2318373"/>
            <a:ext cx="2928819" cy="8620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52" name="Google Shape;152;p25"/>
          <p:cNvSpPr txBox="1">
            <a:spLocks noGrp="1"/>
          </p:cNvSpPr>
          <p:nvPr>
            <p:ph type="title" idx="3"/>
          </p:nvPr>
        </p:nvSpPr>
        <p:spPr>
          <a:xfrm>
            <a:off x="1864191" y="4925439"/>
            <a:ext cx="2928819" cy="10084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53" name="Google Shape;153;p25"/>
          <p:cNvSpPr txBox="1">
            <a:spLocks noGrp="1"/>
          </p:cNvSpPr>
          <p:nvPr>
            <p:ph type="title" idx="4" hasCustomPrompt="1"/>
          </p:nvPr>
        </p:nvSpPr>
        <p:spPr>
          <a:xfrm>
            <a:off x="1864124" y="4126107"/>
            <a:ext cx="2928819" cy="862000"/>
          </a:xfrm>
          <a:prstGeom prst="rect">
            <a:avLst/>
          </a:prstGeom>
        </p:spPr>
        <p:txBody>
          <a:bodyPr spcFirstLastPara="1" wrap="square" lIns="121888" tIns="121888" rIns="121888" bIns="121888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54" name="Google Shape;154;p25"/>
          <p:cNvSpPr txBox="1">
            <a:spLocks noGrp="1"/>
          </p:cNvSpPr>
          <p:nvPr>
            <p:ph type="title" idx="5"/>
          </p:nvPr>
        </p:nvSpPr>
        <p:spPr>
          <a:xfrm>
            <a:off x="950843" y="550671"/>
            <a:ext cx="10288661" cy="763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3" y="273049"/>
            <a:ext cx="4010562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3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3" y="1435103"/>
            <a:ext cx="4010562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7154" indent="0">
              <a:buNone/>
              <a:defRPr sz="1200"/>
            </a:lvl2pPr>
            <a:lvl3pPr marL="914309" indent="0">
              <a:buNone/>
              <a:defRPr sz="11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718624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-column text 2">
  <p:cSld name="One-column text 2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 txBox="1">
            <a:spLocks noGrp="1"/>
          </p:cNvSpPr>
          <p:nvPr>
            <p:ph type="title"/>
          </p:nvPr>
        </p:nvSpPr>
        <p:spPr>
          <a:xfrm>
            <a:off x="950843" y="1792767"/>
            <a:ext cx="4277843" cy="2062800"/>
          </a:xfrm>
          <a:prstGeom prst="rect">
            <a:avLst/>
          </a:prstGeom>
        </p:spPr>
        <p:txBody>
          <a:bodyPr spcFirstLastPara="1" wrap="square" lIns="121888" tIns="121888" rIns="121888" bIns="121888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57" name="Google Shape;157;p26"/>
          <p:cNvSpPr txBox="1">
            <a:spLocks noGrp="1"/>
          </p:cNvSpPr>
          <p:nvPr>
            <p:ph type="subTitle" idx="1"/>
          </p:nvPr>
        </p:nvSpPr>
        <p:spPr>
          <a:xfrm>
            <a:off x="950843" y="3855633"/>
            <a:ext cx="4277843" cy="12096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7"/>
          <p:cNvSpPr txBox="1">
            <a:spLocks noGrp="1"/>
          </p:cNvSpPr>
          <p:nvPr>
            <p:ph type="title"/>
          </p:nvPr>
        </p:nvSpPr>
        <p:spPr>
          <a:xfrm>
            <a:off x="4828786" y="898200"/>
            <a:ext cx="5567275" cy="14308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fr-FR"/>
              <a:t>Cliquez pour modifier le style du titre</a:t>
            </a:r>
            <a:endParaRPr/>
          </a:p>
        </p:txBody>
      </p:sp>
      <p:sp>
        <p:nvSpPr>
          <p:cNvPr id="160" name="Google Shape;160;p27"/>
          <p:cNvSpPr txBox="1">
            <a:spLocks noGrp="1"/>
          </p:cNvSpPr>
          <p:nvPr>
            <p:ph type="subTitle" idx="1"/>
          </p:nvPr>
        </p:nvSpPr>
        <p:spPr>
          <a:xfrm>
            <a:off x="4989984" y="2329000"/>
            <a:ext cx="5567275" cy="1826400"/>
          </a:xfrm>
          <a:prstGeom prst="rect">
            <a:avLst/>
          </a:prstGeom>
        </p:spPr>
        <p:txBody>
          <a:bodyPr spcFirstLastPara="1" wrap="square" lIns="121888" tIns="121888" rIns="121888" bIns="121888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161" name="Google Shape;161;p27"/>
          <p:cNvSpPr txBox="1"/>
          <p:nvPr/>
        </p:nvSpPr>
        <p:spPr>
          <a:xfrm>
            <a:off x="4989984" y="4155400"/>
            <a:ext cx="6249586" cy="10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CREDITS</a:t>
            </a:r>
            <a:r>
              <a:rPr lang="en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: This presentation template was created by </a:t>
            </a:r>
            <a:r>
              <a:rPr lang="en" b="1">
                <a:solidFill>
                  <a:schemeClr val="accent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, including icons by </a:t>
            </a:r>
            <a:r>
              <a:rPr lang="en" b="1">
                <a:solidFill>
                  <a:schemeClr val="accent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, infographics &amp; images by </a:t>
            </a:r>
            <a:r>
              <a:rPr lang="en" b="1">
                <a:solidFill>
                  <a:schemeClr val="accent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 and illustrations by </a:t>
            </a:r>
            <a:r>
              <a:rPr lang="en" b="1">
                <a:solidFill>
                  <a:schemeClr val="accent1"/>
                </a:solidFill>
                <a:uFill>
                  <a:noFill/>
                </a:uFill>
                <a:latin typeface="Nanum Gothic"/>
                <a:ea typeface="Nanum Gothic"/>
                <a:cs typeface="Nanum Gothic"/>
                <a:sym typeface="Nanum Gothic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Stor</a:t>
            </a:r>
            <a:r>
              <a:rPr lang="en" b="1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yset</a:t>
            </a:r>
            <a:r>
              <a:rPr lang="en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rPr>
              <a:t>.</a:t>
            </a:r>
            <a:endParaRPr>
              <a:solidFill>
                <a:schemeClr val="accent1"/>
              </a:solidFill>
              <a:latin typeface="Nanum Gothic"/>
              <a:ea typeface="Nanum Gothic"/>
              <a:cs typeface="Nanum Gothic"/>
              <a:sym typeface="Nanum Gothic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95476" y="224495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6396A3A3-94A6-4E5B-AF39-173ACA3E61CC}" type="datetime2">
              <a:rPr lang="en-US" smtClean="0"/>
              <a:pPr/>
              <a:t>Tuesday, August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87792" y="5852163"/>
            <a:ext cx="46689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7989" y="224494"/>
            <a:ext cx="177597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2638" y="3810001"/>
            <a:ext cx="4977777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7212662" y="3897010"/>
            <a:ext cx="4977753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7212662" y="4115167"/>
            <a:ext cx="4977753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7212661" y="4164403"/>
            <a:ext cx="2620939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7212661" y="4199572"/>
            <a:ext cx="2620939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7212661" y="3962400"/>
            <a:ext cx="4083788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9834063" y="4060983"/>
            <a:ext cx="2133322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0413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0414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8550955" y="3643090"/>
            <a:ext cx="363946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0413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09521" y="2401888"/>
            <a:ext cx="11276132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609521" y="3899938"/>
            <a:ext cx="660314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8939636" y="4206240"/>
            <a:ext cx="1279993" cy="457200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7212661" y="4205288"/>
            <a:ext cx="1726975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1092006" y="1136"/>
            <a:ext cx="996820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‹N°›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2959" y="1981201"/>
            <a:ext cx="10361851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2959" y="3367088"/>
            <a:ext cx="10361851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521" y="2249425"/>
            <a:ext cx="5384099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6793" y="2249425"/>
            <a:ext cx="5384099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934" y="1143000"/>
            <a:ext cx="11174545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7934" y="2244970"/>
            <a:ext cx="538816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94148" y="2244970"/>
            <a:ext cx="5388332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507934" y="2708519"/>
            <a:ext cx="538816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90254" y="2708519"/>
            <a:ext cx="5388332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8/27/2024</a:t>
            </a:fld>
            <a:endParaRPr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‹N°›</a:t>
            </a:fld>
            <a:endParaRPr kumimoji="0" lang="en-US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521" y="1143000"/>
            <a:ext cx="10971372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777097" y="612648"/>
            <a:ext cx="1276186" cy="457200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7009487" y="612648"/>
            <a:ext cx="176761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10898229" y="2272"/>
            <a:ext cx="1015868" cy="365760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8" y="4800600"/>
            <a:ext cx="7314248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8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8" y="5367338"/>
            <a:ext cx="7314248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7154" indent="0">
              <a:buNone/>
              <a:defRPr sz="1200"/>
            </a:lvl2pPr>
            <a:lvl3pPr marL="914309" indent="0">
              <a:buNone/>
              <a:defRPr sz="11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244277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37065" y="1101970"/>
            <a:ext cx="4510453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7137065" y="2010727"/>
            <a:ext cx="4510453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03174" y="776287"/>
            <a:ext cx="6802250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52969" y="1109161"/>
            <a:ext cx="782302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38158" y="1143000"/>
            <a:ext cx="6095207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16867" y="3274309"/>
            <a:ext cx="345395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41223" y="1143000"/>
            <a:ext cx="2539669" cy="5486400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520" y="1143000"/>
            <a:ext cx="8330116" cy="548640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with image and title 1">
  <p:cSld name="Slide with image and title 1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>
            <a:spLocks noGrp="1"/>
          </p:cNvSpPr>
          <p:nvPr>
            <p:ph type="title"/>
          </p:nvPr>
        </p:nvSpPr>
        <p:spPr>
          <a:xfrm>
            <a:off x="6777517" y="1776333"/>
            <a:ext cx="4850569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200" b="1">
                <a:solidFill>
                  <a:srgbClr val="19344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19344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19344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19344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19344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19344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19344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19344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193441"/>
                </a:solidFill>
              </a:defRPr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body" idx="1"/>
          </p:nvPr>
        </p:nvSpPr>
        <p:spPr>
          <a:xfrm>
            <a:off x="6777517" y="3304933"/>
            <a:ext cx="4850569" cy="12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>
            <a:lvl1pPr marL="609539" lvl="0" indent="-440223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E606F"/>
              </a:buClr>
              <a:buSzPts val="1600"/>
              <a:buFont typeface="Roboto"/>
              <a:buChar char="●"/>
              <a:defRPr sz="2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1219078" lvl="1" indent="-440223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E606F"/>
              </a:buClr>
              <a:buSzPts val="1600"/>
              <a:buFont typeface="Roboto"/>
              <a:buChar char="○"/>
              <a:defRPr sz="2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828617" lvl="2" indent="-431757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E606F"/>
              </a:buClr>
              <a:buSzPts val="1500"/>
              <a:buFont typeface="Roboto"/>
              <a:buChar char="■"/>
              <a:defRPr sz="2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438156" lvl="3" indent="-431757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E606F"/>
              </a:buClr>
              <a:buSzPts val="1500"/>
              <a:buFont typeface="Roboto"/>
              <a:buChar char="●"/>
              <a:defRPr sz="2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3047695" lvl="4" indent="-423291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E606F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3657234" lvl="5" indent="-423291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E606F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4266773" lvl="6" indent="-414825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E606F"/>
              </a:buClr>
              <a:buSzPts val="1300"/>
              <a:buFont typeface="Roboto"/>
              <a:buChar char="●"/>
              <a:defRPr sz="1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4876312" lvl="7" indent="-414825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E606F"/>
              </a:buClr>
              <a:buSzPts val="1300"/>
              <a:buFont typeface="Roboto"/>
              <a:buChar char="○"/>
              <a:defRPr sz="1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5485851" lvl="8" indent="-406359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E606F"/>
              </a:buClr>
              <a:buSzPts val="1200"/>
              <a:buFont typeface="Roboto"/>
              <a:buChar char="■"/>
              <a:defRPr sz="16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26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slideLayout" Target="../slideLayouts/slideLayout52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Relationship Id="rId27" Type="http://schemas.openxmlformats.org/officeDocument/2006/relationships/slideLayout" Target="../slideLayouts/slideLayout5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26" Type="http://schemas.openxmlformats.org/officeDocument/2006/relationships/slideLayout" Target="../slideLayouts/slideLayout81.xml"/><Relationship Id="rId3" Type="http://schemas.openxmlformats.org/officeDocument/2006/relationships/slideLayout" Target="../slideLayouts/slideLayout58.xml"/><Relationship Id="rId21" Type="http://schemas.openxmlformats.org/officeDocument/2006/relationships/slideLayout" Target="../slideLayouts/slideLayout76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5" Type="http://schemas.openxmlformats.org/officeDocument/2006/relationships/slideLayout" Target="../slideLayouts/slideLayout80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slideLayout" Target="../slideLayouts/slideLayout75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24" Type="http://schemas.openxmlformats.org/officeDocument/2006/relationships/slideLayout" Target="../slideLayouts/slideLayout79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23" Type="http://schemas.openxmlformats.org/officeDocument/2006/relationships/slideLayout" Target="../slideLayouts/slideLayout78.xml"/><Relationship Id="rId28" Type="http://schemas.openxmlformats.org/officeDocument/2006/relationships/theme" Target="../theme/theme4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Relationship Id="rId22" Type="http://schemas.openxmlformats.org/officeDocument/2006/relationships/slideLayout" Target="../slideLayouts/slideLayout77.xml"/><Relationship Id="rId27" Type="http://schemas.openxmlformats.org/officeDocument/2006/relationships/slideLayout" Target="../slideLayouts/slideLayout8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7189" y="1412878"/>
            <a:ext cx="9944921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err="1"/>
              <a:t>Cliquez</a:t>
            </a:r>
            <a:r>
              <a:rPr lang="en-GB" altLang="en-US" dirty="0"/>
              <a:t> pour </a:t>
            </a:r>
            <a:r>
              <a:rPr lang="en-GB" altLang="en-US" dirty="0" err="1"/>
              <a:t>éditer</a:t>
            </a:r>
            <a:r>
              <a:rPr lang="en-GB" altLang="en-US" dirty="0"/>
              <a:t> le format du </a:t>
            </a:r>
            <a:r>
              <a:rPr lang="en-GB" altLang="en-US" dirty="0" err="1"/>
              <a:t>texte</a:t>
            </a:r>
            <a:r>
              <a:rPr lang="en-GB" altLang="en-US" dirty="0"/>
              <a:t>-titre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14279" y="2492375"/>
            <a:ext cx="9959737" cy="350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err="1"/>
              <a:t>Cliquez</a:t>
            </a:r>
            <a:r>
              <a:rPr lang="en-GB" altLang="en-US" dirty="0"/>
              <a:t> pour </a:t>
            </a:r>
            <a:r>
              <a:rPr lang="en-GB" altLang="en-US" dirty="0" err="1"/>
              <a:t>éditer</a:t>
            </a:r>
            <a:r>
              <a:rPr lang="en-GB" altLang="en-US" dirty="0"/>
              <a:t> le format du plan de </a:t>
            </a:r>
            <a:r>
              <a:rPr lang="en-GB" altLang="en-US" dirty="0" err="1"/>
              <a:t>texte</a:t>
            </a:r>
            <a:endParaRPr lang="en-GB" altLang="en-US" dirty="0"/>
          </a:p>
          <a:p>
            <a:pPr lvl="1"/>
            <a:r>
              <a:rPr lang="en-GB" altLang="en-US" dirty="0"/>
              <a:t>Second </a:t>
            </a:r>
            <a:r>
              <a:rPr lang="en-GB" altLang="en-US" dirty="0" err="1"/>
              <a:t>niveau</a:t>
            </a:r>
            <a:r>
              <a:rPr lang="en-GB" altLang="en-US" dirty="0"/>
              <a:t> de plan</a:t>
            </a:r>
          </a:p>
          <a:p>
            <a:pPr lvl="2"/>
            <a:r>
              <a:rPr lang="en-GB" altLang="en-US" dirty="0" err="1"/>
              <a:t>Troisième</a:t>
            </a:r>
            <a:r>
              <a:rPr lang="en-GB" altLang="en-US" dirty="0"/>
              <a:t> </a:t>
            </a:r>
            <a:r>
              <a:rPr lang="en-GB" altLang="en-US" dirty="0" err="1"/>
              <a:t>niveau</a:t>
            </a:r>
            <a:r>
              <a:rPr lang="en-GB" altLang="en-US" dirty="0"/>
              <a:t> de plan</a:t>
            </a:r>
          </a:p>
          <a:p>
            <a:pPr lvl="3"/>
            <a:r>
              <a:rPr lang="en-GB" altLang="en-US" dirty="0" err="1"/>
              <a:t>Quatrième</a:t>
            </a:r>
            <a:r>
              <a:rPr lang="en-GB" altLang="en-US" dirty="0"/>
              <a:t> </a:t>
            </a:r>
            <a:r>
              <a:rPr lang="en-GB" altLang="en-US" dirty="0" err="1"/>
              <a:t>niveau</a:t>
            </a:r>
            <a:r>
              <a:rPr lang="en-GB" altLang="en-US" dirty="0"/>
              <a:t> de plan</a:t>
            </a:r>
          </a:p>
          <a:p>
            <a:pPr lvl="4"/>
            <a:r>
              <a:rPr lang="en-GB" altLang="en-US" dirty="0" err="1"/>
              <a:t>Cinquième</a:t>
            </a:r>
            <a:r>
              <a:rPr lang="en-GB" altLang="en-US" dirty="0"/>
              <a:t> </a:t>
            </a:r>
            <a:r>
              <a:rPr lang="en-GB" altLang="en-US" dirty="0" err="1"/>
              <a:t>niveau</a:t>
            </a:r>
            <a:r>
              <a:rPr lang="en-GB" altLang="en-US" dirty="0"/>
              <a:t> de plan</a:t>
            </a:r>
          </a:p>
          <a:p>
            <a:pPr lvl="4"/>
            <a:r>
              <a:rPr lang="en-GB" altLang="en-US" dirty="0" err="1"/>
              <a:t>Sixième</a:t>
            </a:r>
            <a:r>
              <a:rPr lang="en-GB" altLang="en-US" dirty="0"/>
              <a:t> </a:t>
            </a:r>
            <a:r>
              <a:rPr lang="en-GB" altLang="en-US" dirty="0" err="1"/>
              <a:t>niveau</a:t>
            </a:r>
            <a:r>
              <a:rPr lang="en-GB" altLang="en-US" dirty="0"/>
              <a:t> de plan</a:t>
            </a:r>
          </a:p>
          <a:p>
            <a:pPr lvl="4"/>
            <a:r>
              <a:rPr lang="en-GB" altLang="en-US" dirty="0" err="1"/>
              <a:t>Septième</a:t>
            </a:r>
            <a:r>
              <a:rPr lang="en-GB" altLang="en-US" dirty="0"/>
              <a:t> </a:t>
            </a:r>
            <a:r>
              <a:rPr lang="en-GB" altLang="en-US" dirty="0" err="1"/>
              <a:t>niveau</a:t>
            </a:r>
            <a:r>
              <a:rPr lang="en-GB" altLang="en-US" dirty="0"/>
              <a:t> de plan</a:t>
            </a:r>
          </a:p>
          <a:p>
            <a:pPr lvl="4"/>
            <a:r>
              <a:rPr lang="en-GB" altLang="en-US" dirty="0" err="1"/>
              <a:t>Huitième</a:t>
            </a:r>
            <a:r>
              <a:rPr lang="en-GB" altLang="en-US" dirty="0"/>
              <a:t> </a:t>
            </a:r>
            <a:r>
              <a:rPr lang="en-GB" altLang="en-US" dirty="0" err="1"/>
              <a:t>niveau</a:t>
            </a:r>
            <a:r>
              <a:rPr lang="en-GB" altLang="en-US" dirty="0"/>
              <a:t> de plan</a:t>
            </a:r>
          </a:p>
          <a:p>
            <a:pPr lvl="4"/>
            <a:r>
              <a:rPr lang="en-GB" altLang="en-US" dirty="0" err="1"/>
              <a:t>Neuvième</a:t>
            </a:r>
            <a:r>
              <a:rPr lang="en-GB" altLang="en-US" dirty="0"/>
              <a:t> </a:t>
            </a:r>
            <a:r>
              <a:rPr lang="en-GB" altLang="en-US" dirty="0" err="1"/>
              <a:t>niveau</a:t>
            </a:r>
            <a:r>
              <a:rPr lang="en-GB" altLang="en-US" dirty="0"/>
              <a:t> de plan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8596781" y="6205537"/>
            <a:ext cx="3022207" cy="145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r">
              <a:lnSpc>
                <a:spcPct val="105000"/>
              </a:lnSpc>
              <a:spcBef>
                <a:spcPts val="563"/>
              </a:spcBef>
              <a:buClrTx/>
              <a:buFontTx/>
              <a:buNone/>
              <a:defRPr/>
            </a:pPr>
            <a:fld id="{C0F0A713-4352-40B8-834B-D6A5EE724EAE}" type="slidenum">
              <a:rPr lang="en-US" altLang="en-US" sz="900" smtClean="0">
                <a:latin typeface="Arial" charset="0"/>
              </a:rPr>
              <a:pPr algn="r">
                <a:lnSpc>
                  <a:spcPct val="105000"/>
                </a:lnSpc>
                <a:spcBef>
                  <a:spcPts val="563"/>
                </a:spcBef>
                <a:buClrTx/>
                <a:buFontTx/>
                <a:buNone/>
                <a:defRPr/>
              </a:pPr>
              <a:t>‹N°›</a:t>
            </a:fld>
            <a:r>
              <a:rPr lang="en-US" altLang="en-US" sz="900" dirty="0">
                <a:latin typeface="Arial" charset="0"/>
              </a:rPr>
              <a:t> </a:t>
            </a: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1729092" y="6165853"/>
            <a:ext cx="9261328" cy="474503"/>
          </a:xfrm>
          <a:prstGeom prst="octagon">
            <a:avLst>
              <a:gd name="adj" fmla="val 2314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>
              <a:lnSpc>
                <a:spcPct val="105000"/>
              </a:lnSpc>
              <a:spcBef>
                <a:spcPts val="563"/>
              </a:spcBef>
              <a:buClrTx/>
              <a:buFontTx/>
              <a:buNone/>
              <a:defRPr/>
            </a:pPr>
            <a:r>
              <a:rPr lang="fr-CH" altLang="en-US" sz="900" b="1" dirty="0">
                <a:solidFill>
                  <a:srgbClr val="000000"/>
                </a:solidFill>
                <a:latin typeface="Arial" pitchFamily="34" charset="0"/>
              </a:rPr>
              <a:t>Licence MIADD -  Import / Export Class– 2015</a:t>
            </a:r>
          </a:p>
          <a:p>
            <a:pPr>
              <a:lnSpc>
                <a:spcPct val="105000"/>
              </a:lnSpc>
              <a:spcBef>
                <a:spcPts val="563"/>
              </a:spcBef>
              <a:buClrTx/>
              <a:buFontTx/>
              <a:buNone/>
              <a:defRPr/>
            </a:pPr>
            <a:r>
              <a:rPr lang="fr-CH" altLang="en-US" sz="900" b="1" dirty="0">
                <a:solidFill>
                  <a:srgbClr val="000000"/>
                </a:solidFill>
                <a:latin typeface="Arial" pitchFamily="34" charset="0"/>
              </a:rPr>
              <a:t>Alice Bourrouet – </a:t>
            </a:r>
            <a:r>
              <a:rPr lang="fr-CH" altLang="en-US" sz="900" b="1" dirty="0" err="1">
                <a:solidFill>
                  <a:srgbClr val="000000"/>
                </a:solidFill>
                <a:latin typeface="Arial" pitchFamily="34" charset="0"/>
              </a:rPr>
              <a:t>Swiss</a:t>
            </a:r>
            <a:r>
              <a:rPr lang="fr-CH" altLang="en-US" sz="900" b="1" dirty="0">
                <a:solidFill>
                  <a:srgbClr val="000000"/>
                </a:solidFill>
                <a:latin typeface="Arial" pitchFamily="34" charset="0"/>
              </a:rPr>
              <a:t> Business Hub France – </a:t>
            </a:r>
            <a:r>
              <a:rPr lang="fr-CH" altLang="en-US" sz="900" b="1" dirty="0" err="1">
                <a:solidFill>
                  <a:srgbClr val="000000"/>
                </a:solidFill>
                <a:latin typeface="Arial" pitchFamily="34" charset="0"/>
              </a:rPr>
              <a:t>Embassy</a:t>
            </a:r>
            <a:r>
              <a:rPr lang="fr-CH" altLang="en-US" sz="900" b="1" dirty="0">
                <a:solidFill>
                  <a:srgbClr val="000000"/>
                </a:solidFill>
                <a:latin typeface="Arial" pitchFamily="34" charset="0"/>
              </a:rPr>
              <a:t> of </a:t>
            </a:r>
            <a:r>
              <a:rPr lang="fr-CH" altLang="en-US" sz="900" b="1" dirty="0" err="1">
                <a:solidFill>
                  <a:srgbClr val="000000"/>
                </a:solidFill>
                <a:latin typeface="Arial" pitchFamily="34" charset="0"/>
              </a:rPr>
              <a:t>Switzerland</a:t>
            </a:r>
            <a:endParaRPr lang="en-US" altLang="en-US" sz="9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H="1">
            <a:off x="1712163" y="6091241"/>
            <a:ext cx="999783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1" tIns="45715" rIns="91431" bIns="45715"/>
          <a:lstStyle/>
          <a:p>
            <a:endParaRPr lang="en-US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4407121" y="745852"/>
            <a:ext cx="4607912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>
              <a:lnSpc>
                <a:spcPts val="988"/>
              </a:lnSpc>
              <a:buClrTx/>
              <a:buFontTx/>
              <a:buNone/>
              <a:defRPr/>
            </a:pPr>
            <a:r>
              <a:rPr lang="de-CH" altLang="en-US" sz="1500" dirty="0" err="1">
                <a:latin typeface="Arial" charset="0"/>
              </a:rPr>
              <a:t>Embassy</a:t>
            </a:r>
            <a:r>
              <a:rPr lang="de-CH" altLang="en-US" sz="1500" dirty="0">
                <a:latin typeface="Arial" charset="0"/>
              </a:rPr>
              <a:t> </a:t>
            </a:r>
            <a:r>
              <a:rPr lang="de-CH" altLang="en-US" sz="1500" dirty="0" err="1">
                <a:latin typeface="Arial" charset="0"/>
              </a:rPr>
              <a:t>of</a:t>
            </a:r>
            <a:r>
              <a:rPr lang="de-CH" altLang="en-US" sz="1500" dirty="0">
                <a:latin typeface="Arial" charset="0"/>
              </a:rPr>
              <a:t> </a:t>
            </a:r>
            <a:r>
              <a:rPr lang="de-CH" altLang="en-US" sz="1500" dirty="0" err="1">
                <a:latin typeface="Arial" charset="0"/>
              </a:rPr>
              <a:t>Switzerland</a:t>
            </a:r>
            <a:endParaRPr lang="de-CH" altLang="en-US" sz="1500" dirty="0">
              <a:latin typeface="Arial" charset="0"/>
            </a:endParaRPr>
          </a:p>
          <a:p>
            <a:pPr>
              <a:lnSpc>
                <a:spcPts val="988"/>
              </a:lnSpc>
              <a:buClrTx/>
              <a:buFontTx/>
              <a:buNone/>
              <a:defRPr/>
            </a:pPr>
            <a:endParaRPr lang="de-CH" altLang="en-US" sz="1500" dirty="0">
              <a:latin typeface="Arial" charset="0"/>
            </a:endParaRPr>
          </a:p>
          <a:p>
            <a:pPr>
              <a:lnSpc>
                <a:spcPts val="988"/>
              </a:lnSpc>
              <a:buClrTx/>
              <a:buFontTx/>
              <a:buNone/>
              <a:defRPr/>
            </a:pPr>
            <a:r>
              <a:rPr lang="de-CH" altLang="en-US" sz="1500" b="1" dirty="0">
                <a:latin typeface="Arial" charset="0"/>
              </a:rPr>
              <a:t>Swiss Business Hub France </a:t>
            </a:r>
          </a:p>
        </p:txBody>
      </p:sp>
    </p:spTree>
    <p:extLst>
      <p:ext uri="{BB962C8B-B14F-4D97-AF65-F5344CB8AC3E}">
        <p14:creationId xmlns:p14="http://schemas.microsoft.com/office/powerpoint/2010/main" val="65268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txStyles>
    <p:titleStyle>
      <a:lvl1pPr algn="l" defTabSz="44921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1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l" defTabSz="44921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l" defTabSz="44921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l" defTabSz="44921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4349" indent="-228577" algn="l" defTabSz="44921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71503" indent="-228577" algn="l" defTabSz="44921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8657" indent="-228577" algn="l" defTabSz="44921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5811" indent="-228577" algn="l" defTabSz="44921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866" indent="-342866" algn="l" defTabSz="449218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1pPr>
      <a:lvl2pPr marL="742876" indent="-285722" algn="l" defTabSz="449218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2pPr>
      <a:lvl3pPr marL="1142886" indent="-228577" algn="l" defTabSz="449218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3pPr>
      <a:lvl4pPr marL="1600040" indent="-228577" algn="l" defTabSz="449218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4pPr>
      <a:lvl5pPr marL="2057194" indent="-228577" algn="l" defTabSz="449218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5pPr>
      <a:lvl6pPr marL="2514349" indent="-228577" algn="l" defTabSz="449218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  <a:cs typeface="+mn-cs"/>
        </a:defRPr>
      </a:lvl6pPr>
      <a:lvl7pPr marL="2971503" indent="-228577" algn="l" defTabSz="449218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  <a:cs typeface="+mn-cs"/>
        </a:defRPr>
      </a:lvl7pPr>
      <a:lvl8pPr marL="3428657" indent="-228577" algn="l" defTabSz="449218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  <a:cs typeface="+mn-cs"/>
        </a:defRPr>
      </a:lvl8pPr>
      <a:lvl9pPr marL="3885811" indent="-228577" algn="l" defTabSz="449218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44" y="719333"/>
            <a:ext cx="10288661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44" y="1662600"/>
            <a:ext cx="10288661" cy="4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6" tIns="121876" rIns="121876" bIns="121876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●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○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■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●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○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■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●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○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■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  <p:sldLayoutId id="2147483731" r:id="rId18"/>
    <p:sldLayoutId id="2147483732" r:id="rId19"/>
    <p:sldLayoutId id="2147483733" r:id="rId20"/>
    <p:sldLayoutId id="2147483734" r:id="rId21"/>
    <p:sldLayoutId id="2147483735" r:id="rId22"/>
    <p:sldLayoutId id="2147483736" r:id="rId23"/>
    <p:sldLayoutId id="2147483737" r:id="rId24"/>
    <p:sldLayoutId id="2147483738" r:id="rId25"/>
    <p:sldLayoutId id="2147483739" r:id="rId26"/>
    <p:sldLayoutId id="2147483740" r:id="rId27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8"/>
          <p:cNvSpPr txBox="1">
            <a:spLocks noGrp="1"/>
          </p:cNvSpPr>
          <p:nvPr>
            <p:ph type="title"/>
          </p:nvPr>
        </p:nvSpPr>
        <p:spPr>
          <a:xfrm>
            <a:off x="1423948" y="1244600"/>
            <a:ext cx="9395177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64" tIns="121864" rIns="121864" bIns="121864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64" name="Google Shape;164;p28"/>
          <p:cNvSpPr txBox="1">
            <a:spLocks noGrp="1"/>
          </p:cNvSpPr>
          <p:nvPr>
            <p:ph type="body" idx="1"/>
          </p:nvPr>
        </p:nvSpPr>
        <p:spPr>
          <a:xfrm>
            <a:off x="1423948" y="2260600"/>
            <a:ext cx="9395177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64" tIns="121864" rIns="121864" bIns="121864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4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43" y="719333"/>
            <a:ext cx="10288661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nton"/>
              <a:buNone/>
              <a:defRPr sz="3000"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43" y="1662600"/>
            <a:ext cx="10288661" cy="4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●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○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■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●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○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■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●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○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anum Gothic"/>
              <a:buChar char="■"/>
              <a:defRPr sz="1600">
                <a:solidFill>
                  <a:schemeClr val="accent1"/>
                </a:solidFill>
                <a:latin typeface="Nanum Gothic"/>
                <a:ea typeface="Nanum Gothic"/>
                <a:cs typeface="Nanum Gothic"/>
                <a:sym typeface="Nanum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  <p:sldLayoutId id="2147483761" r:id="rId18"/>
    <p:sldLayoutId id="2147483762" r:id="rId19"/>
    <p:sldLayoutId id="2147483763" r:id="rId20"/>
    <p:sldLayoutId id="2147483764" r:id="rId21"/>
    <p:sldLayoutId id="2147483765" r:id="rId22"/>
    <p:sldLayoutId id="2147483766" r:id="rId23"/>
    <p:sldLayoutId id="2147483767" r:id="rId24"/>
    <p:sldLayoutId id="2147483768" r:id="rId25"/>
    <p:sldLayoutId id="2147483769" r:id="rId26"/>
    <p:sldLayoutId id="2147483770" r:id="rId27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8"/>
          <p:cNvSpPr txBox="1">
            <a:spLocks noGrp="1"/>
          </p:cNvSpPr>
          <p:nvPr>
            <p:ph type="title"/>
          </p:nvPr>
        </p:nvSpPr>
        <p:spPr>
          <a:xfrm>
            <a:off x="1423948" y="1244600"/>
            <a:ext cx="9395177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6" tIns="121876" rIns="121876" bIns="121876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64" name="Google Shape;164;p28"/>
          <p:cNvSpPr txBox="1">
            <a:spLocks noGrp="1"/>
          </p:cNvSpPr>
          <p:nvPr>
            <p:ph type="body" idx="1"/>
          </p:nvPr>
        </p:nvSpPr>
        <p:spPr>
          <a:xfrm>
            <a:off x="1423948" y="2260600"/>
            <a:ext cx="9395177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6" tIns="121876" rIns="121876" bIns="121876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0413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0413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0414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7212638" y="360247"/>
            <a:ext cx="4977777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7212662" y="440113"/>
            <a:ext cx="4977753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7208847" y="497504"/>
            <a:ext cx="4083788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9830248" y="588943"/>
            <a:ext cx="2133322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2111711" y="-2001"/>
            <a:ext cx="7682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7738" y="-2001"/>
            <a:ext cx="36571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2338" y="-2001"/>
            <a:ext cx="12190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11965673" y="-2001"/>
            <a:ext cx="36571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11886022" y="380"/>
            <a:ext cx="7314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11829760" y="380"/>
            <a:ext cx="12190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521" y="1143000"/>
            <a:ext cx="10971372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09521" y="2249424"/>
            <a:ext cx="10971372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8780905" y="612648"/>
            <a:ext cx="1276186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8/27/2024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7009487" y="612648"/>
            <a:ext cx="176761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0898229" y="2272"/>
            <a:ext cx="1015868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‹N°›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milarweb.com/corp/fr/reports/organic-strategies-for-user-acquisitio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5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yoast.com/academy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5.xml"/><Relationship Id="rId6" Type="http://schemas.openxmlformats.org/officeDocument/2006/relationships/hyperlink" Target="https://academy.similarweb.com/" TargetMode="External"/><Relationship Id="rId5" Type="http://schemas.openxmlformats.org/officeDocument/2006/relationships/hyperlink" Target="https://ahrefs.com/academy" TargetMode="External"/><Relationship Id="rId10" Type="http://schemas.openxmlformats.org/officeDocument/2006/relationships/image" Target="../media/image13.png"/><Relationship Id="rId4" Type="http://schemas.openxmlformats.org/officeDocument/2006/relationships/hyperlink" Target="https://academy.hubspot.fr/" TargetMode="External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com/resources/webina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5.xml"/><Relationship Id="rId5" Type="http://schemas.openxmlformats.org/officeDocument/2006/relationships/hyperlink" Target="https://www.eskimoz.fr/blog/" TargetMode="External"/><Relationship Id="rId4" Type="http://schemas.openxmlformats.org/officeDocument/2006/relationships/hyperlink" Target="https://webikeo.fr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milarweb.com/corp/fr/reports/organic-strategies-for-user-acquisition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5.xml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illeurs-masters.com/master-digital-marketing-et-data-analytic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5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asters.em-lyon.com/fr/msc-marketing-digital-data-scienc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5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lta-business.school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8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ronotruck.com/fr_F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5.xml"/><Relationship Id="rId4" Type="http://schemas.openxmlformats.org/officeDocument/2006/relationships/hyperlink" Target="https://stationf.c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764704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Présentation du parcours Marketing digital, E-business et Entrepreneuriat en BUT3 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13" y="2132856"/>
            <a:ext cx="10847792" cy="4510855"/>
          </a:xfrm>
        </p:spPr>
        <p:txBody>
          <a:bodyPr>
            <a:noAutofit/>
          </a:bodyPr>
          <a:lstStyle/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pic>
        <p:nvPicPr>
          <p:cNvPr id="4" name="Google Shape;5317;p55"/>
          <p:cNvPicPr preferRelativeResize="0"/>
          <p:nvPr/>
        </p:nvPicPr>
        <p:blipFill rotWithShape="1">
          <a:blip r:embed="rId3" cstate="print">
            <a:alphaModFix/>
          </a:blip>
          <a:srcRect t="12500" b="9610"/>
          <a:stretch/>
        </p:blipFill>
        <p:spPr>
          <a:xfrm>
            <a:off x="9047534" y="2636912"/>
            <a:ext cx="2880320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59;p32"/>
          <p:cNvSpPr/>
          <p:nvPr/>
        </p:nvSpPr>
        <p:spPr>
          <a:xfrm>
            <a:off x="2278782" y="4653136"/>
            <a:ext cx="7848872" cy="1728192"/>
          </a:xfrm>
          <a:prstGeom prst="rect">
            <a:avLst/>
          </a:prstGeom>
          <a:solidFill>
            <a:srgbClr val="A5B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fr-FR" sz="2400" dirty="0">
                <a:solidFill>
                  <a:schemeClr val="bg1"/>
                </a:solidFill>
              </a:rPr>
              <a:t>  </a:t>
            </a:r>
            <a:r>
              <a:rPr lang="fr-FR" sz="2400" dirty="0">
                <a:solidFill>
                  <a:schemeClr val="bg1"/>
                </a:solidFill>
                <a:sym typeface="Proxima Nova"/>
              </a:rPr>
              <a:t>Responsable du parcours en FI : Tanguy Hemmet</a:t>
            </a: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fr-FR" sz="2400" dirty="0">
                <a:solidFill>
                  <a:schemeClr val="bg1"/>
                </a:solidFill>
                <a:sym typeface="Proxima Nova"/>
              </a:rPr>
              <a:t>  Bureau 313</a:t>
            </a: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fr-FR" sz="2400" dirty="0">
                <a:solidFill>
                  <a:schemeClr val="bg1"/>
                </a:solidFill>
                <a:sym typeface="Proxima Nova"/>
              </a:rPr>
              <a:t>  tanguy.hemmet@universite-paris-saclay.fr</a:t>
            </a:r>
            <a:endParaRPr lang="fr-FR" sz="2400" dirty="0">
              <a:solidFill>
                <a:schemeClr val="bg1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75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404664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Les clés de la réussite sur cette année de BUT3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499604"/>
            <a:ext cx="11593288" cy="5144107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fr-FR" sz="2400" dirty="0"/>
              <a:t>	</a:t>
            </a:r>
            <a:r>
              <a:rPr lang="fr-FR" sz="2400" u="sng" dirty="0"/>
              <a:t>Mettre en place une veille (livres blancs / profils et groupes linkedin à suivre)</a:t>
            </a:r>
          </a:p>
          <a:p>
            <a:pPr>
              <a:buFont typeface="Wingdings" pitchFamily="2" charset="2"/>
              <a:buChar char="§"/>
            </a:pPr>
            <a:endParaRPr lang="fr-FR" sz="2400" dirty="0"/>
          </a:p>
          <a:p>
            <a:pPr>
              <a:buFont typeface="Wingdings" pitchFamily="2" charset="2"/>
              <a:buChar char="§"/>
            </a:pPr>
            <a:r>
              <a:rPr lang="fr-FR" sz="2400" u="sng" dirty="0"/>
              <a:t>Pour les livres blancs : </a:t>
            </a:r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r>
              <a:rPr lang="fr-FR" sz="2400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- </a:t>
            </a:r>
            <a:r>
              <a:rPr lang="fr-FR" sz="2400" dirty="0">
                <a:sym typeface="Proxima Nova"/>
              </a:rPr>
              <a:t>Le site internet : leslivresblancs.fr</a:t>
            </a:r>
          </a:p>
          <a:p>
            <a:pPr marL="109728" indent="0">
              <a:buNone/>
            </a:pPr>
            <a:endParaRPr lang="fr-FR" sz="2400" dirty="0"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ym typeface="Proxima Nova"/>
            </a:endParaRPr>
          </a:p>
          <a:p>
            <a:pPr marL="109728" indent="0">
              <a:buNone/>
            </a:pPr>
            <a:r>
              <a:rPr lang="fr-FR" sz="2400" dirty="0">
                <a:sym typeface="Proxima Nova"/>
              </a:rPr>
              <a:t>- Les livres blancs des sites des agences digitales (exemple : </a:t>
            </a:r>
            <a:r>
              <a:rPr lang="fr-FR" sz="2400" dirty="0">
                <a:sym typeface="Proxima Nov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https://www.similarweb.com/corp/fr/reports/organic-strategies-for-user-acquisition/</a:t>
            </a:r>
            <a:r>
              <a:rPr lang="fr-FR" sz="2400" dirty="0">
                <a:sym typeface="Proxima Nova"/>
              </a:rPr>
              <a:t>)</a:t>
            </a: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F15F226-1188-491F-B927-9BAE934ED8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126" y="2780928"/>
            <a:ext cx="4131271" cy="2172249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B129219C-445C-45DE-82D9-151212720F06}"/>
              </a:ext>
            </a:extLst>
          </p:cNvPr>
          <p:cNvSpPr/>
          <p:nvPr/>
        </p:nvSpPr>
        <p:spPr>
          <a:xfrm>
            <a:off x="406574" y="1628800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877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58" y="410309"/>
            <a:ext cx="10971372" cy="1119133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Veille sur linkedin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542" y="1700808"/>
            <a:ext cx="6283684" cy="4525963"/>
          </a:xfrm>
        </p:spPr>
        <p:txBody>
          <a:bodyPr numCol="1"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u="sng" dirty="0"/>
              <a:t>Les profils et groupes à suivre sur </a:t>
            </a:r>
            <a:r>
              <a:rPr lang="fr-FR" sz="2400" u="sng" dirty="0" err="1"/>
              <a:t>Likedin</a:t>
            </a:r>
            <a:endParaRPr lang="fr-FR" sz="2400" u="sng" dirty="0"/>
          </a:p>
          <a:p>
            <a:pPr>
              <a:buFont typeface="Wingdings" pitchFamily="2" charset="2"/>
              <a:buChar char="§"/>
            </a:pPr>
            <a:endParaRPr lang="fr-FR" sz="2400" dirty="0"/>
          </a:p>
          <a:p>
            <a:pPr marL="109728" indent="0">
              <a:buNone/>
            </a:pPr>
            <a:r>
              <a:rPr lang="fr-FR" sz="2400" u="sng" dirty="0">
                <a:sym typeface="Proxima Nova"/>
              </a:rPr>
              <a:t>Profils linkedin</a:t>
            </a:r>
          </a:p>
          <a:p>
            <a:pPr>
              <a:buFontTx/>
              <a:buChar char="-"/>
            </a:pPr>
            <a:r>
              <a:rPr lang="fr-FR" sz="2400" dirty="0">
                <a:sym typeface="Proxima Nova"/>
              </a:rPr>
              <a:t>Véronique Duong Nguyen</a:t>
            </a:r>
          </a:p>
          <a:p>
            <a:pPr>
              <a:buFontTx/>
              <a:buChar char="-"/>
            </a:pPr>
            <a:r>
              <a:rPr lang="fr-FR" sz="2400" dirty="0">
                <a:sym typeface="Proxima Nova"/>
              </a:rPr>
              <a:t>Nelly Kempf</a:t>
            </a:r>
          </a:p>
          <a:p>
            <a:pPr>
              <a:buFontTx/>
              <a:buChar char="-"/>
            </a:pPr>
            <a:r>
              <a:rPr lang="fr-FR" sz="2400" dirty="0">
                <a:sym typeface="Proxima Nova"/>
              </a:rPr>
              <a:t>MJ Harpon</a:t>
            </a:r>
          </a:p>
          <a:p>
            <a:pPr>
              <a:buFontTx/>
              <a:buChar char="-"/>
            </a:pPr>
            <a:r>
              <a:rPr lang="fr-FR" sz="2400" dirty="0">
                <a:sym typeface="Proxima Nova"/>
              </a:rPr>
              <a:t>Nicolas </a:t>
            </a:r>
            <a:r>
              <a:rPr lang="fr-FR" sz="2400" dirty="0" err="1">
                <a:sym typeface="Proxima Nova"/>
              </a:rPr>
              <a:t>Audemar</a:t>
            </a:r>
            <a:endParaRPr lang="fr-FR" sz="2400" dirty="0">
              <a:sym typeface="Proxima Nova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10CFF2-9573-4802-90DD-278435A89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2226" y="2420888"/>
            <a:ext cx="5765078" cy="4525963"/>
          </a:xfrm>
        </p:spPr>
        <p:txBody>
          <a:bodyPr/>
          <a:lstStyle/>
          <a:p>
            <a:pPr marL="109728" indent="0">
              <a:buNone/>
            </a:pPr>
            <a:r>
              <a:rPr lang="fr-FR" sz="2400" u="sng" dirty="0">
                <a:sym typeface="Proxima Nova"/>
              </a:rPr>
              <a:t>Groupes linkedin</a:t>
            </a:r>
          </a:p>
          <a:p>
            <a:pPr>
              <a:buFontTx/>
              <a:buChar char="-"/>
            </a:pPr>
            <a:r>
              <a:rPr lang="fr-FR" sz="2400" dirty="0">
                <a:sym typeface="Proxima Nova"/>
              </a:rPr>
              <a:t>French web</a:t>
            </a:r>
          </a:p>
          <a:p>
            <a:pPr>
              <a:buFontTx/>
              <a:buChar char="-"/>
            </a:pPr>
            <a:r>
              <a:rPr lang="fr-FR" sz="2400" dirty="0">
                <a:sym typeface="Proxima Nova"/>
              </a:rPr>
              <a:t>Social media marketing group by Connect365.io</a:t>
            </a:r>
          </a:p>
          <a:p>
            <a:pPr>
              <a:buFontTx/>
              <a:buChar char="-"/>
            </a:pPr>
            <a:r>
              <a:rPr lang="fr-FR" sz="2400" dirty="0">
                <a:sym typeface="Proxima Nova"/>
              </a:rPr>
              <a:t>Digital marketing : Social media, </a:t>
            </a:r>
            <a:r>
              <a:rPr lang="fr-FR" sz="2400" dirty="0" err="1">
                <a:sym typeface="Proxima Nova"/>
              </a:rPr>
              <a:t>Search</a:t>
            </a:r>
            <a:r>
              <a:rPr lang="fr-FR" sz="2400" dirty="0">
                <a:sym typeface="Proxima Nova"/>
              </a:rPr>
              <a:t>, mobil &amp; more</a:t>
            </a: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0CDEDB5-BF24-47D3-8589-9DF1C1D701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766" y="4869159"/>
            <a:ext cx="3266698" cy="171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27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404664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Les clés de la réussite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772816"/>
            <a:ext cx="11593288" cy="487089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u="sng" dirty="0"/>
              <a:t>Se former au sein des académies</a:t>
            </a:r>
          </a:p>
          <a:p>
            <a:pPr>
              <a:buFont typeface="Wingdings" pitchFamily="2" charset="2"/>
              <a:buChar char="§"/>
            </a:pPr>
            <a:endParaRPr lang="fr-FR" sz="2400" dirty="0"/>
          </a:p>
          <a:p>
            <a:pPr>
              <a:buFontTx/>
              <a:buChar char="-"/>
            </a:pPr>
            <a:r>
              <a:rPr lang="fr-FR" sz="2400" dirty="0">
                <a:sym typeface="Proxima Nova"/>
              </a:rPr>
              <a:t>Google </a:t>
            </a:r>
            <a:r>
              <a:rPr lang="fr-FR" sz="2400" dirty="0" err="1">
                <a:sym typeface="Proxima Nova"/>
              </a:rPr>
              <a:t>academy</a:t>
            </a:r>
            <a:endParaRPr lang="fr-FR" sz="2400" dirty="0">
              <a:sym typeface="Proxima Nova"/>
            </a:endParaRPr>
          </a:p>
          <a:p>
            <a:pPr>
              <a:buFontTx/>
              <a:buChar char="-"/>
            </a:pPr>
            <a:r>
              <a:rPr lang="fr-FR" sz="2400" dirty="0" err="1">
                <a:sym typeface="Proxima Nova"/>
              </a:rPr>
              <a:t>Hostinger</a:t>
            </a:r>
            <a:r>
              <a:rPr lang="fr-FR" sz="2400" dirty="0">
                <a:sym typeface="Proxima Nova"/>
              </a:rPr>
              <a:t> </a:t>
            </a:r>
            <a:r>
              <a:rPr lang="fr-FR" sz="2400" dirty="0" err="1">
                <a:sym typeface="Proxima Nova"/>
              </a:rPr>
              <a:t>academy</a:t>
            </a:r>
            <a:endParaRPr lang="fr-FR" sz="2400" dirty="0">
              <a:sym typeface="Proxima Nova"/>
            </a:endParaRPr>
          </a:p>
          <a:p>
            <a:pPr>
              <a:buFontTx/>
              <a:buChar char="-"/>
            </a:pPr>
            <a:r>
              <a:rPr lang="fr-FR" sz="2400" dirty="0" err="1">
                <a:sym typeface="Proxima Nova"/>
              </a:rPr>
              <a:t>Yoast</a:t>
            </a:r>
            <a:r>
              <a:rPr lang="fr-FR" sz="2400" dirty="0">
                <a:sym typeface="Proxima Nova"/>
              </a:rPr>
              <a:t> </a:t>
            </a:r>
            <a:r>
              <a:rPr lang="fr-FR" sz="2400" dirty="0" err="1">
                <a:sym typeface="Proxima Nova"/>
              </a:rPr>
              <a:t>academy</a:t>
            </a:r>
            <a:r>
              <a:rPr lang="fr-FR" sz="2400" dirty="0">
                <a:sym typeface="Proxima Nova"/>
              </a:rPr>
              <a:t> (</a:t>
            </a:r>
            <a:r>
              <a:rPr lang="fr-FR" sz="2400" dirty="0">
                <a:sym typeface="Proxima Nov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https://yoast.com/academy</a:t>
            </a:r>
            <a:r>
              <a:rPr lang="fr-FR" sz="2400" dirty="0">
                <a:sym typeface="Proxima Nova"/>
              </a:rPr>
              <a:t>)</a:t>
            </a:r>
          </a:p>
          <a:p>
            <a:pPr>
              <a:buFontTx/>
              <a:buChar char="-"/>
            </a:pPr>
            <a:r>
              <a:rPr lang="fr-FR" sz="2400" dirty="0" err="1">
                <a:sym typeface="Proxima Nova"/>
              </a:rPr>
              <a:t>Hubspot</a:t>
            </a:r>
            <a:r>
              <a:rPr lang="fr-FR" sz="2400" dirty="0">
                <a:sym typeface="Proxima Nova"/>
              </a:rPr>
              <a:t> </a:t>
            </a:r>
            <a:r>
              <a:rPr lang="fr-FR" sz="2400" dirty="0" err="1">
                <a:sym typeface="Proxima Nova"/>
              </a:rPr>
              <a:t>academy</a:t>
            </a:r>
            <a:r>
              <a:rPr lang="fr-FR" sz="2400" dirty="0">
                <a:sym typeface="Proxima Nova"/>
              </a:rPr>
              <a:t> (</a:t>
            </a:r>
            <a:r>
              <a:rPr lang="fr-FR" sz="2400" dirty="0">
                <a:sym typeface="Proxima Nov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https://academy.hubspot.fr</a:t>
            </a:r>
            <a:r>
              <a:rPr lang="fr-FR" sz="2400" dirty="0">
                <a:sym typeface="Proxima Nova"/>
              </a:rPr>
              <a:t>)</a:t>
            </a:r>
          </a:p>
          <a:p>
            <a:pPr>
              <a:buFontTx/>
              <a:buChar char="-"/>
            </a:pPr>
            <a:r>
              <a:rPr lang="fr-FR" sz="2400" dirty="0" err="1">
                <a:sym typeface="Proxima Nova"/>
              </a:rPr>
              <a:t>Ahrefs</a:t>
            </a:r>
            <a:r>
              <a:rPr lang="fr-FR" sz="2400" dirty="0">
                <a:sym typeface="Proxima Nova"/>
              </a:rPr>
              <a:t> </a:t>
            </a:r>
            <a:r>
              <a:rPr lang="fr-FR" sz="2400" dirty="0" err="1">
                <a:sym typeface="Proxima Nova"/>
              </a:rPr>
              <a:t>academy</a:t>
            </a:r>
            <a:r>
              <a:rPr lang="fr-FR" sz="2400" dirty="0">
                <a:sym typeface="Proxima Nova"/>
              </a:rPr>
              <a:t> (</a:t>
            </a:r>
            <a:r>
              <a:rPr lang="fr-FR" sz="2400" dirty="0">
                <a:sym typeface="Proxima Nov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https://ahrefs.com/academy</a:t>
            </a:r>
            <a:r>
              <a:rPr lang="fr-FR" sz="2400" dirty="0">
                <a:sym typeface="Proxima Nova"/>
              </a:rPr>
              <a:t>)</a:t>
            </a:r>
          </a:p>
          <a:p>
            <a:pPr>
              <a:buFontTx/>
              <a:buChar char="-"/>
            </a:pPr>
            <a:r>
              <a:rPr lang="fr-FR" sz="2400" dirty="0" err="1">
                <a:sym typeface="Proxima Nova"/>
              </a:rPr>
              <a:t>Similarweb</a:t>
            </a:r>
            <a:r>
              <a:rPr lang="fr-FR" sz="2400" dirty="0">
                <a:sym typeface="Proxima Nova"/>
              </a:rPr>
              <a:t> </a:t>
            </a:r>
            <a:r>
              <a:rPr lang="fr-FR" sz="2400" dirty="0" err="1">
                <a:sym typeface="Proxima Nova"/>
              </a:rPr>
              <a:t>academy</a:t>
            </a:r>
            <a:r>
              <a:rPr lang="fr-FR" sz="2400" dirty="0">
                <a:sym typeface="Proxima Nova"/>
              </a:rPr>
              <a:t> (</a:t>
            </a:r>
            <a:r>
              <a:rPr lang="fr-FR" sz="2400" dirty="0">
                <a:sym typeface="Proxima Nova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https://academy.similarweb.com</a:t>
            </a:r>
            <a:r>
              <a:rPr lang="fr-FR" sz="2400" dirty="0">
                <a:sym typeface="Proxima Nova"/>
              </a:rPr>
              <a:t>)</a:t>
            </a:r>
          </a:p>
          <a:p>
            <a:pPr>
              <a:buFontTx/>
              <a:buChar char="-"/>
            </a:pPr>
            <a:r>
              <a:rPr lang="fr-FR" sz="2400" dirty="0" err="1">
                <a:sym typeface="Proxima Nova"/>
              </a:rPr>
              <a:t>Uxpressia</a:t>
            </a:r>
            <a:r>
              <a:rPr lang="fr-FR" sz="2400" dirty="0">
                <a:sym typeface="Proxima Nova"/>
              </a:rPr>
              <a:t> </a:t>
            </a:r>
            <a:r>
              <a:rPr lang="fr-FR" sz="2400" dirty="0" err="1">
                <a:sym typeface="Proxima Nova"/>
              </a:rPr>
              <a:t>academy</a:t>
            </a:r>
            <a:r>
              <a:rPr lang="fr-FR" sz="2400" dirty="0">
                <a:sym typeface="Proxima Nova"/>
              </a:rPr>
              <a:t> (https://www.academy.uxpressia.com)</a:t>
            </a:r>
          </a:p>
          <a:p>
            <a:pPr>
              <a:buFontTx/>
              <a:buChar char="-"/>
            </a:pPr>
            <a:endParaRPr lang="fr-FR" sz="2400" u="sng" dirty="0">
              <a:sym typeface="Proxima Nova"/>
            </a:endParaRP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E26D959-4870-4F2D-A4BC-F2FC03DC55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9502" y="1340768"/>
            <a:ext cx="1310380" cy="131038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A8CC2BF-8C6B-43C7-B85B-EC644B83987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66" y="3122007"/>
            <a:ext cx="1656184" cy="91583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C49D693-C999-4DF4-8CDB-2A146A13478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279" y="4672663"/>
            <a:ext cx="2261221" cy="118896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439A075-0C78-48F5-A108-93C9B221362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344" y="3195670"/>
            <a:ext cx="2066156" cy="76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663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404664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Les clés de la réussite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772816"/>
            <a:ext cx="11593288" cy="487089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u="sng" dirty="0"/>
              <a:t>Suivre les webinars, notamment des agences digitales</a:t>
            </a:r>
          </a:p>
          <a:p>
            <a:pPr>
              <a:buFont typeface="Wingdings" pitchFamily="2" charset="2"/>
              <a:buChar char="§"/>
            </a:pPr>
            <a:endParaRPr lang="fr-FR" sz="2400" u="sng" dirty="0"/>
          </a:p>
          <a:p>
            <a:pPr>
              <a:buFontTx/>
              <a:buChar char="-"/>
            </a:pPr>
            <a:r>
              <a:rPr lang="fr-FR" sz="2400" dirty="0" err="1"/>
              <a:t>Hubspot</a:t>
            </a:r>
            <a:r>
              <a:rPr lang="fr-FR" sz="2400" dirty="0"/>
              <a:t> (</a:t>
            </a:r>
            <a:r>
              <a:rPr lang="fr-FR" sz="2400" dirty="0">
                <a:hlinkClick r:id="rId3"/>
              </a:rPr>
              <a:t>https://www.hubspot.com/resources/webinar</a:t>
            </a:r>
            <a:r>
              <a:rPr lang="fr-FR" sz="2400" dirty="0"/>
              <a:t>)</a:t>
            </a:r>
          </a:p>
          <a:p>
            <a:pPr>
              <a:buFontTx/>
              <a:buChar char="-"/>
            </a:pPr>
            <a:r>
              <a:rPr lang="fr-FR" sz="2400" dirty="0" err="1"/>
              <a:t>Webikeo</a:t>
            </a:r>
            <a:r>
              <a:rPr lang="fr-FR" sz="2400" dirty="0"/>
              <a:t> (</a:t>
            </a:r>
            <a:r>
              <a:rPr lang="fr-FR" sz="2400" dirty="0">
                <a:hlinkClick r:id="rId4"/>
              </a:rPr>
              <a:t>https://webikeo.fr</a:t>
            </a:r>
            <a:r>
              <a:rPr lang="fr-FR" sz="2400" dirty="0"/>
              <a:t>)</a:t>
            </a:r>
          </a:p>
          <a:p>
            <a:pPr>
              <a:buFontTx/>
              <a:buChar char="-"/>
            </a:pPr>
            <a:endParaRPr lang="fr-FR" sz="2400" dirty="0"/>
          </a:p>
          <a:p>
            <a:pPr>
              <a:buFontTx/>
              <a:buChar char="-"/>
            </a:pPr>
            <a:endParaRPr lang="fr-F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u="sng" dirty="0"/>
              <a:t>Surfer sur les blogs des agences digitales</a:t>
            </a:r>
          </a:p>
          <a:p>
            <a:pPr>
              <a:buFontTx/>
              <a:buChar char="-"/>
            </a:pPr>
            <a:r>
              <a:rPr lang="fr-FR" sz="2400" dirty="0">
                <a:hlinkClick r:id="rId5"/>
              </a:rPr>
              <a:t>https://www.eskimoz.fr/blog/</a:t>
            </a:r>
            <a:endParaRPr lang="fr-FR" sz="2400" dirty="0"/>
          </a:p>
          <a:p>
            <a:pPr>
              <a:buFontTx/>
              <a:buChar char="-"/>
            </a:pPr>
            <a:endParaRPr lang="fr-FR" sz="2400" dirty="0"/>
          </a:p>
          <a:p>
            <a:pPr>
              <a:buFontTx/>
              <a:buChar char="-"/>
            </a:pPr>
            <a:endParaRPr lang="fr-FR" sz="2400" dirty="0"/>
          </a:p>
          <a:p>
            <a:pPr marL="109728" indent="0" algn="ctr">
              <a:buNone/>
            </a:pPr>
            <a:r>
              <a:rPr lang="fr-FR" sz="2400" b="1" u="sng" dirty="0"/>
              <a:t>Le marketing digital doit devenir une passion</a:t>
            </a:r>
          </a:p>
          <a:p>
            <a:pPr>
              <a:buFontTx/>
              <a:buChar char="-"/>
            </a:pPr>
            <a:endParaRPr lang="fr-FR" sz="2400" dirty="0"/>
          </a:p>
          <a:p>
            <a:pPr>
              <a:buFontTx/>
              <a:buChar char="-"/>
            </a:pPr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sz="2400" dirty="0"/>
          </a:p>
          <a:p>
            <a:pPr>
              <a:buFontTx/>
              <a:buChar char="-"/>
            </a:pPr>
            <a:endParaRPr lang="fr-FR" sz="2400" u="sng" dirty="0">
              <a:sym typeface="Proxima Nova"/>
            </a:endParaRP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099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404664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Sart In Saclay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499604"/>
            <a:ext cx="11593288" cy="514410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fr-FR" sz="2400" u="sng" dirty="0"/>
              <a:t>           Vous souhaitez vous connecter à l’entrepreneuriat</a:t>
            </a:r>
          </a:p>
          <a:p>
            <a:pPr>
              <a:buFont typeface="Wingdings" pitchFamily="2" charset="2"/>
              <a:buChar char="§"/>
            </a:pPr>
            <a:endParaRPr lang="fr-FR" sz="2400" dirty="0"/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                   : Association étudiante événementielle entrepreneuriale</a:t>
            </a:r>
          </a:p>
          <a:p>
            <a:pPr marL="109728" indent="0">
              <a:buNone/>
            </a:pPr>
            <a:endParaRPr lang="fr-FR" sz="2400" u="sng" dirty="0"/>
          </a:p>
          <a:p>
            <a:pPr marL="109728" indent="0">
              <a:buNone/>
            </a:pPr>
            <a:r>
              <a:rPr lang="fr-FR" sz="2400" dirty="0">
                <a:solidFill>
                  <a:srgbClr val="0070C0"/>
                </a:solidFill>
              </a:rPr>
              <a:t>startinsaclay.fr</a:t>
            </a:r>
          </a:p>
          <a:p>
            <a:pPr marL="109728" indent="0">
              <a:buNone/>
            </a:pPr>
            <a:r>
              <a:rPr lang="fr-FR" sz="2400" dirty="0"/>
              <a:t>Comment participer aux événements ?</a:t>
            </a:r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r>
              <a:rPr lang="fr-FR" sz="2400" dirty="0"/>
              <a:t>En suivant l’association sur les réseaux sociaux ! À l’approche d’un événement,</a:t>
            </a:r>
          </a:p>
          <a:p>
            <a:pPr marL="109728" indent="0">
              <a:buNone/>
            </a:pPr>
            <a:r>
              <a:rPr lang="fr-FR" sz="2400" dirty="0"/>
              <a:t>ils communiquent toujours sur ces 3 canaux: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LinkedIn : @</a:t>
            </a:r>
            <a:r>
              <a:rPr lang="fr-FR" sz="2400" dirty="0" err="1"/>
              <a:t>startinsaclay</a:t>
            </a:r>
            <a:endParaRPr lang="fr-FR" sz="2400" dirty="0"/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Instagram :@</a:t>
            </a:r>
            <a:r>
              <a:rPr lang="fr-FR" sz="2400" dirty="0" err="1"/>
              <a:t>startinsaclay</a:t>
            </a:r>
            <a:endParaRPr lang="fr-FR" sz="2400" dirty="0"/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Newsletter : startinsaclay.fr</a:t>
            </a:r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endParaRPr lang="fr-FR" sz="2400" dirty="0"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ym typeface="Proxima Nova"/>
            </a:endParaRPr>
          </a:p>
          <a:p>
            <a:pPr marL="109728" indent="0">
              <a:buNone/>
            </a:pPr>
            <a:r>
              <a:rPr lang="fr-FR" sz="2400" dirty="0">
                <a:sym typeface="Proxima Nova"/>
              </a:rPr>
              <a:t>- Les livres blancs des sites des agences digitales (exemple : </a:t>
            </a:r>
            <a:r>
              <a:rPr lang="fr-FR" sz="2400" dirty="0">
                <a:sym typeface="Proxima Nov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https://www.similarweb.com/corp/fr/reports/organic-strategies-for-user-acquisition/</a:t>
            </a:r>
            <a:r>
              <a:rPr lang="fr-FR" sz="2400" dirty="0">
                <a:sym typeface="Proxima Nova"/>
              </a:rPr>
              <a:t>)</a:t>
            </a: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B129219C-445C-45DE-82D9-151212720F06}"/>
              </a:ext>
            </a:extLst>
          </p:cNvPr>
          <p:cNvSpPr/>
          <p:nvPr/>
        </p:nvSpPr>
        <p:spPr>
          <a:xfrm>
            <a:off x="406574" y="1628800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C3D1617-665E-4C36-A491-F49F8F120D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40" y="2101054"/>
            <a:ext cx="1583627" cy="98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422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471" y="317836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Les poursuites d’études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499604"/>
            <a:ext cx="11593288" cy="51441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u="sng" dirty="0"/>
              <a:t>Les masters spécialisés en marketing digital </a:t>
            </a:r>
          </a:p>
          <a:p>
            <a:pPr marL="109728" indent="0">
              <a:buNone/>
            </a:pPr>
            <a:endParaRPr lang="fr-FR" sz="1200" u="sng" dirty="0"/>
          </a:p>
          <a:p>
            <a:pPr marL="109728" indent="0">
              <a:buNone/>
            </a:pPr>
            <a:r>
              <a:rPr lang="fr-FR" sz="2400" dirty="0"/>
              <a:t>-Master digital &amp; e-business</a:t>
            </a:r>
          </a:p>
          <a:p>
            <a:pPr marL="109728" indent="0">
              <a:buNone/>
            </a:pPr>
            <a:r>
              <a:rPr lang="fr-FR" sz="2400" dirty="0">
                <a:solidFill>
                  <a:schemeClr val="accent2"/>
                </a:solidFill>
              </a:rPr>
              <a:t>https://www.meilleurs-masters.com/master-digital-marketing-et-e-business.html</a:t>
            </a:r>
          </a:p>
          <a:p>
            <a:pPr marL="109728" indent="0">
              <a:buNone/>
            </a:pPr>
            <a:endParaRPr lang="fr-FR" sz="1200" u="sng" dirty="0"/>
          </a:p>
          <a:p>
            <a:pPr marL="109728" indent="0">
              <a:buNone/>
            </a:pPr>
            <a:r>
              <a:rPr lang="fr-FR" sz="2400" dirty="0"/>
              <a:t>-Master marketing digital &amp; data </a:t>
            </a:r>
            <a:r>
              <a:rPr lang="fr-FR" sz="2400" dirty="0" err="1"/>
              <a:t>analytics</a:t>
            </a:r>
            <a:endParaRPr lang="fr-FR" sz="2400" dirty="0"/>
          </a:p>
          <a:p>
            <a:pPr marL="109728" indent="0">
              <a:buNone/>
            </a:pPr>
            <a:r>
              <a:rPr lang="fr-FR" sz="2400" dirty="0">
                <a:solidFill>
                  <a:schemeClr val="accent2"/>
                </a:solidFill>
                <a:hlinkClick r:id="rId3"/>
              </a:rPr>
              <a:t>https://www.meilleurs-masters.com/master-digital-marketing-et-data-analytics.html</a:t>
            </a:r>
            <a:endParaRPr lang="fr-FR" sz="2400" dirty="0">
              <a:solidFill>
                <a:schemeClr val="accent2"/>
              </a:solidFill>
            </a:endParaRPr>
          </a:p>
          <a:p>
            <a:pPr marL="109728" indent="0">
              <a:buNone/>
            </a:pPr>
            <a:endParaRPr lang="fr-FR" sz="1200" dirty="0">
              <a:solidFill>
                <a:schemeClr val="accent2"/>
              </a:solidFill>
            </a:endParaRPr>
          </a:p>
          <a:p>
            <a:pPr marL="109728" indent="0">
              <a:buNone/>
            </a:pPr>
            <a:r>
              <a:rPr lang="fr-FR" sz="2400" dirty="0"/>
              <a:t>- Master marketing digital et responsable </a:t>
            </a:r>
            <a:r>
              <a:rPr lang="fr-FR" sz="2400" dirty="0">
                <a:solidFill>
                  <a:schemeClr val="accent2"/>
                </a:solidFill>
              </a:rPr>
              <a:t>https://www.campusmontsouris.fr/formation/master-marketing-digital-et-responsable/</a:t>
            </a:r>
          </a:p>
          <a:p>
            <a:pPr marL="109728" indent="0">
              <a:buNone/>
            </a:pPr>
            <a:endParaRPr lang="fr-FR" sz="1200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fr-FR" sz="2400" dirty="0">
                <a:sym typeface="Proxima Nova"/>
              </a:rPr>
              <a:t>-Master marketing digital de l’IAE </a:t>
            </a:r>
            <a:r>
              <a:rPr lang="fr-FR" sz="2400" dirty="0">
                <a:solidFill>
                  <a:schemeClr val="accent2"/>
                </a:solidFill>
                <a:sym typeface="Proxima Nova"/>
              </a:rPr>
              <a:t>https://www.iaefrance.fr/formations/marketing-digital</a:t>
            </a:r>
          </a:p>
          <a:p>
            <a:pPr marL="109728" indent="0">
              <a:buNone/>
            </a:pPr>
            <a:endParaRPr lang="fr-FR" sz="1200" dirty="0"/>
          </a:p>
          <a:p>
            <a:pPr marL="109728" indent="0">
              <a:buNone/>
            </a:pPr>
            <a:r>
              <a:rPr lang="fr-FR" sz="2400" dirty="0"/>
              <a:t>- Master mention Économie de l’entreprise et des marchés parcours Marketing Digital (en apprentissage) de l’université Sorbonne paris Nord</a:t>
            </a:r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endParaRPr lang="fr-FR" sz="2400" dirty="0"/>
          </a:p>
          <a:p>
            <a:pPr>
              <a:buFontTx/>
              <a:buChar char="-"/>
            </a:pPr>
            <a:endParaRPr lang="fr-FR" sz="2400" dirty="0">
              <a:sym typeface="Proxima Nova"/>
            </a:endParaRP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E09AD00-6683-417E-BF4D-061D1D0ADD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534" y="880126"/>
            <a:ext cx="2049141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9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471" y="317836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Les poursuites d’études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499604"/>
            <a:ext cx="11593288" cy="51441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u="sng" dirty="0"/>
              <a:t>Les masters spécialisés en marketing digital </a:t>
            </a:r>
          </a:p>
          <a:p>
            <a:pPr marL="109728" indent="0">
              <a:buNone/>
            </a:pPr>
            <a:endParaRPr lang="fr-FR" sz="1200" u="sng" dirty="0"/>
          </a:p>
          <a:p>
            <a:pPr marL="109728" indent="0">
              <a:buNone/>
            </a:pPr>
            <a:r>
              <a:rPr lang="fr-FR" sz="2400" dirty="0"/>
              <a:t>-Master digital de l’EM Lyon</a:t>
            </a:r>
          </a:p>
          <a:p>
            <a:pPr marL="109728" indent="0">
              <a:buNone/>
            </a:pPr>
            <a:r>
              <a:rPr lang="fr-FR" sz="2400" dirty="0">
                <a:solidFill>
                  <a:srgbClr val="0070C0"/>
                </a:solidFill>
                <a:sym typeface="Proxima Nov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https://masters.em-lyon.com/fr/msc-marketing-digital-data-science</a:t>
            </a:r>
            <a:endParaRPr lang="fr-FR" sz="2400" dirty="0">
              <a:solidFill>
                <a:srgbClr val="0070C0"/>
              </a:solidFill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2"/>
              </a:solidFill>
              <a:sym typeface="Proxima Nova"/>
            </a:endParaRPr>
          </a:p>
          <a:p>
            <a:pPr marL="109728" indent="0">
              <a:buNone/>
            </a:pPr>
            <a:r>
              <a:rPr lang="fr-FR" sz="2400" dirty="0"/>
              <a:t>- Master Marketing, vente, parcours Marketing et technologies digitales/EFREI</a:t>
            </a:r>
          </a:p>
          <a:p>
            <a:pPr marL="109728" indent="0">
              <a:buNone/>
            </a:pPr>
            <a:r>
              <a:rPr lang="fr-FR" sz="2400" dirty="0">
                <a:solidFill>
                  <a:srgbClr val="0070C0"/>
                </a:solidFill>
              </a:rPr>
              <a:t> https://www.assas-universite.fr/fr/formations/offre-de-formation/master-marketing-vente-parcours-marketing-technologies-digitales</a:t>
            </a:r>
          </a:p>
          <a:p>
            <a:pPr marL="109728" indent="0">
              <a:buNone/>
            </a:pPr>
            <a:endParaRPr lang="fr-FR" sz="1200" dirty="0"/>
          </a:p>
          <a:p>
            <a:pPr marL="109728" indent="0">
              <a:buNone/>
            </a:pPr>
            <a:r>
              <a:rPr lang="fr-FR" sz="2400" dirty="0"/>
              <a:t>- Master mention Économie de l’entreprise et des marchés parcours Marketing Digital (en apprentissage) de l’université Sorbonne paris Nord</a:t>
            </a:r>
          </a:p>
          <a:p>
            <a:pPr marL="109728" indent="0">
              <a:buNone/>
            </a:pPr>
            <a:r>
              <a:rPr lang="fr-FR" sz="2400" dirty="0">
                <a:solidFill>
                  <a:srgbClr val="0070C0"/>
                </a:solidFill>
              </a:rPr>
              <a:t>https://ecogestion.univ-paris13.fr/parcours-marketing-digital-apprentissage/</a:t>
            </a:r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endParaRPr lang="fr-FR" sz="2400" dirty="0"/>
          </a:p>
          <a:p>
            <a:pPr>
              <a:buFontTx/>
              <a:buChar char="-"/>
            </a:pPr>
            <a:endParaRPr lang="fr-FR" sz="2400" dirty="0">
              <a:sym typeface="Proxima Nova"/>
            </a:endParaRP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E09AD00-6683-417E-BF4D-061D1D0ADD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534" y="880126"/>
            <a:ext cx="2049141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579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471" y="317836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Les poursuites d’études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412776"/>
            <a:ext cx="11593288" cy="496855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u="sng" dirty="0"/>
              <a:t>La plateforme nationale : </a:t>
            </a:r>
          </a:p>
          <a:p>
            <a:pPr marL="109728" indent="0">
              <a:buNone/>
            </a:pPr>
            <a:endParaRPr lang="fr-FR" sz="1200" u="sng" dirty="0"/>
          </a:p>
          <a:p>
            <a:pPr marL="109728" indent="0">
              <a:buNone/>
            </a:pPr>
            <a:endParaRPr lang="fr-FR" sz="1200" dirty="0"/>
          </a:p>
          <a:p>
            <a:pPr marL="109728" indent="0">
              <a:buNone/>
            </a:pPr>
            <a:r>
              <a:rPr lang="fr-FR" sz="2400" dirty="0"/>
              <a:t>La plateforme « Mon Master » vous permet : </a:t>
            </a:r>
          </a:p>
          <a:p>
            <a:endParaRPr lang="fr-FR" sz="2400" dirty="0"/>
          </a:p>
          <a:p>
            <a:r>
              <a:rPr lang="fr-FR" sz="2400" dirty="0"/>
              <a:t>de consulter l’intégralité des diplômes nationaux de master proposés par les établissements d’enseignement supérieur accrédités.</a:t>
            </a:r>
          </a:p>
          <a:p>
            <a:endParaRPr lang="fr-FR" sz="2400" dirty="0"/>
          </a:p>
          <a:p>
            <a:r>
              <a:rPr lang="fr-FR" sz="2400" dirty="0"/>
              <a:t>de déposer vos candidatures pour l’accès en première année de master.</a:t>
            </a:r>
          </a:p>
          <a:p>
            <a:endParaRPr lang="fr-FR" sz="2400" dirty="0"/>
          </a:p>
          <a:p>
            <a:r>
              <a:rPr lang="fr-FR" sz="2400" dirty="0"/>
              <a:t>d’être accompagné par les services rectoraux dans le cas où vous n'auriez reçu aucune réponse positive à vos candidatures.</a:t>
            </a:r>
          </a:p>
          <a:p>
            <a:pPr marL="109728" indent="0">
              <a:buNone/>
            </a:pPr>
            <a:endParaRPr lang="fr-FR" sz="2400" dirty="0"/>
          </a:p>
          <a:p>
            <a:pPr marL="109728" indent="0" algn="ctr">
              <a:buNone/>
            </a:pPr>
            <a:r>
              <a:rPr lang="fr-FR" sz="2400" dirty="0"/>
              <a:t>https://www.monmaster.gouv.fr</a:t>
            </a:r>
          </a:p>
          <a:p>
            <a:pPr>
              <a:buFontTx/>
              <a:buChar char="-"/>
            </a:pPr>
            <a:endParaRPr lang="fr-FR" sz="2400" dirty="0">
              <a:sym typeface="Proxima Nova"/>
            </a:endParaRP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0E8C3BA-B49F-4833-8D51-D1AF05B18B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453" y="980728"/>
            <a:ext cx="2945464" cy="154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33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404664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Les poursuites d’études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772816"/>
            <a:ext cx="11593288" cy="4870895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fr-FR" sz="2400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Les écoles de commerce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400" dirty="0"/>
          </a:p>
          <a:p>
            <a:pPr marL="109728" indent="0">
              <a:buNone/>
            </a:pPr>
            <a:endParaRPr lang="fr-F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Les écoles spécialisées </a:t>
            </a:r>
          </a:p>
          <a:p>
            <a:pPr marL="109728" indent="0" algn="just">
              <a:buNone/>
            </a:pPr>
            <a:r>
              <a:rPr lang="fr-FR" sz="2400" dirty="0"/>
              <a:t>Exemple : </a:t>
            </a:r>
            <a:r>
              <a:rPr lang="fr-FR" sz="2400" dirty="0">
                <a:hlinkClick r:id="rId3"/>
              </a:rPr>
              <a:t>https://www.delta-business.school</a:t>
            </a:r>
            <a:r>
              <a:rPr lang="fr-FR" sz="2400" dirty="0"/>
              <a:t> (entrepreneuriat &amp; métiers digitaux)</a:t>
            </a:r>
          </a:p>
          <a:p>
            <a:pPr marL="109728" indent="0" algn="just">
              <a:buNone/>
            </a:pPr>
            <a:r>
              <a:rPr lang="fr-FR" sz="2400" dirty="0"/>
              <a:t>Attention, les écoles spécialisés délivrent souvent des titres RNCP et non des diplômes. Dans notre société de statuts cela peut avoir des conséquences dans votre carrière professionnelle.</a:t>
            </a:r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endParaRPr lang="fr-FR" sz="2400" dirty="0"/>
          </a:p>
          <a:p>
            <a:pPr>
              <a:buFontTx/>
              <a:buChar char="-"/>
            </a:pPr>
            <a:endParaRPr lang="fr-FR" sz="2400" dirty="0">
              <a:sym typeface="Proxima Nova"/>
            </a:endParaRPr>
          </a:p>
          <a:p>
            <a:pPr>
              <a:buFontTx/>
              <a:buChar char="-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 marL="109728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31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234;p40"/>
          <p:cNvPicPr preferRelativeResize="0"/>
          <p:nvPr/>
        </p:nvPicPr>
        <p:blipFill rotWithShape="1">
          <a:blip r:embed="rId3" cstate="print">
            <a:alphaModFix/>
          </a:blip>
          <a:srcRect t="6611" b="13445"/>
          <a:stretch/>
        </p:blipFill>
        <p:spPr>
          <a:xfrm>
            <a:off x="3214886" y="1844824"/>
            <a:ext cx="8676900" cy="4623351"/>
          </a:xfrm>
          <a:prstGeom prst="rect">
            <a:avLst/>
          </a:prstGeom>
          <a:noFill/>
          <a:ln>
            <a:noFill/>
          </a:ln>
        </p:spPr>
      </p:pic>
      <p:sp>
        <p:nvSpPr>
          <p:cNvPr id="5411" name="Google Shape;5411;p61"/>
          <p:cNvSpPr txBox="1">
            <a:spLocks noGrp="1"/>
          </p:cNvSpPr>
          <p:nvPr>
            <p:ph type="title"/>
          </p:nvPr>
        </p:nvSpPr>
        <p:spPr>
          <a:xfrm>
            <a:off x="1270670" y="3356992"/>
            <a:ext cx="9421312" cy="115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r>
              <a:rPr lang="es" sz="4400" dirty="0">
                <a:solidFill>
                  <a:schemeClr val="accent6">
                    <a:lumMod val="75000"/>
                  </a:schemeClr>
                </a:solidFill>
                <a:sym typeface="Proxima Nova"/>
              </a:rPr>
              <a:t>Merci pour votre écoute !</a:t>
            </a:r>
            <a:endParaRPr lang="fr-FR" sz="4400" dirty="0">
              <a:solidFill>
                <a:schemeClr val="accent6">
                  <a:lumMod val="75000"/>
                </a:schemeClr>
              </a:solidFill>
              <a:sym typeface="Proxima Nova"/>
            </a:endParaRPr>
          </a:p>
        </p:txBody>
      </p:sp>
      <p:sp>
        <p:nvSpPr>
          <p:cNvPr id="5412" name="Google Shape;5412;p61"/>
          <p:cNvSpPr txBox="1">
            <a:spLocks noGrp="1"/>
          </p:cNvSpPr>
          <p:nvPr>
            <p:ph type="body" idx="1"/>
          </p:nvPr>
        </p:nvSpPr>
        <p:spPr>
          <a:xfrm>
            <a:off x="6777517" y="3304933"/>
            <a:ext cx="4850569" cy="25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endParaRPr dirty="0"/>
          </a:p>
          <a:p>
            <a:pPr marL="0" indent="0">
              <a:buClr>
                <a:schemeClr val="dk1"/>
              </a:buClr>
              <a:buSzPts val="1100"/>
              <a:buNone/>
            </a:pPr>
            <a:endParaRPr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620688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Exemples / Métiers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566" y="1772816"/>
            <a:ext cx="8136903" cy="4870895"/>
          </a:xfrm>
        </p:spPr>
        <p:txBody>
          <a:bodyPr>
            <a:noAutofit/>
          </a:bodyPr>
          <a:lstStyle/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fontAlgn="base"/>
            <a:r>
              <a:rPr lang="fr-FR" sz="2400" dirty="0" err="1"/>
              <a:t>Web-master</a:t>
            </a:r>
            <a:endParaRPr lang="fr-FR" sz="2400" dirty="0"/>
          </a:p>
          <a:p>
            <a:pPr fontAlgn="base"/>
            <a:r>
              <a:rPr lang="fr-FR" sz="2400" dirty="0" err="1"/>
              <a:t>Community</a:t>
            </a:r>
            <a:r>
              <a:rPr lang="fr-FR" sz="2400" dirty="0"/>
              <a:t> manager</a:t>
            </a:r>
          </a:p>
          <a:p>
            <a:pPr fontAlgn="base"/>
            <a:r>
              <a:rPr lang="fr-FR" sz="2400" dirty="0"/>
              <a:t>Chef de projet digital</a:t>
            </a:r>
          </a:p>
          <a:p>
            <a:pPr fontAlgn="base"/>
            <a:r>
              <a:rPr lang="fr-FR" sz="2400" dirty="0"/>
              <a:t>Trafic manager</a:t>
            </a:r>
          </a:p>
          <a:p>
            <a:pPr fontAlgn="base"/>
            <a:r>
              <a:rPr lang="fr-FR" sz="2400" dirty="0"/>
              <a:t>Responsable contenu web</a:t>
            </a:r>
          </a:p>
          <a:p>
            <a:pPr fontAlgn="base"/>
            <a:r>
              <a:rPr lang="fr-FR" sz="2400" dirty="0"/>
              <a:t>Chargé de la communication digitale</a:t>
            </a:r>
          </a:p>
          <a:p>
            <a:pPr fontAlgn="base"/>
            <a:r>
              <a:rPr lang="fr-FR" sz="2400" dirty="0"/>
              <a:t>Web designer</a:t>
            </a:r>
          </a:p>
          <a:p>
            <a:pPr fontAlgn="base"/>
            <a:r>
              <a:rPr lang="fr-FR" sz="2400" dirty="0"/>
              <a:t>Créateur d’entreprise…</a:t>
            </a:r>
          </a:p>
          <a:p>
            <a:pPr>
              <a:buNone/>
            </a:pPr>
            <a:endParaRPr lang="fr-FR" sz="2400" dirty="0"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grpSp>
        <p:nvGrpSpPr>
          <p:cNvPr id="5" name="Google Shape;5340;p58"/>
          <p:cNvGrpSpPr/>
          <p:nvPr/>
        </p:nvGrpSpPr>
        <p:grpSpPr>
          <a:xfrm>
            <a:off x="6455246" y="2060848"/>
            <a:ext cx="4680520" cy="3516657"/>
            <a:chOff x="761990" y="1565538"/>
            <a:chExt cx="3582102" cy="2724569"/>
          </a:xfrm>
        </p:grpSpPr>
        <p:pic>
          <p:nvPicPr>
            <p:cNvPr id="6" name="Google Shape;5341;p58"/>
            <p:cNvPicPr preferRelativeResize="0"/>
            <p:nvPr/>
          </p:nvPicPr>
          <p:blipFill rotWithShape="1">
            <a:blip r:embed="rId3" cstate="print">
              <a:alphaModFix/>
            </a:blip>
            <a:srcRect b="21179"/>
            <a:stretch/>
          </p:blipFill>
          <p:spPr>
            <a:xfrm>
              <a:off x="869200" y="1674824"/>
              <a:ext cx="3372802" cy="2071201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8" name="Google Shape;5342;p58"/>
            <p:cNvGrpSpPr/>
            <p:nvPr/>
          </p:nvGrpSpPr>
          <p:grpSpPr>
            <a:xfrm>
              <a:off x="761990" y="1565538"/>
              <a:ext cx="3582102" cy="2724569"/>
              <a:chOff x="3422350" y="731675"/>
              <a:chExt cx="4831537" cy="3674898"/>
            </a:xfrm>
          </p:grpSpPr>
          <p:sp>
            <p:nvSpPr>
              <p:cNvPr id="9" name="Google Shape;5343;p58"/>
              <p:cNvSpPr/>
              <p:nvPr/>
            </p:nvSpPr>
            <p:spPr>
              <a:xfrm>
                <a:off x="5352325" y="4031650"/>
                <a:ext cx="958800" cy="255300"/>
              </a:xfrm>
              <a:prstGeom prst="rect">
                <a:avLst/>
              </a:prstGeom>
              <a:solidFill>
                <a:srgbClr val="A0A0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" name="Google Shape;5344;p58"/>
              <p:cNvSpPr/>
              <p:nvPr/>
            </p:nvSpPr>
            <p:spPr>
              <a:xfrm flipH="1">
                <a:off x="6230475" y="3891500"/>
                <a:ext cx="399775" cy="489077"/>
              </a:xfrm>
              <a:custGeom>
                <a:avLst/>
                <a:gdLst/>
                <a:ahLst/>
                <a:cxnLst/>
                <a:rect l="l" t="t" r="r" b="b"/>
                <a:pathLst>
                  <a:path w="15991" h="18395" extrusionOk="0">
                    <a:moveTo>
                      <a:pt x="1325" y="15800"/>
                    </a:moveTo>
                    <a:cubicBezTo>
                      <a:pt x="2082" y="15098"/>
                      <a:pt x="4341" y="13522"/>
                      <a:pt x="5354" y="12612"/>
                    </a:cubicBezTo>
                    <a:cubicBezTo>
                      <a:pt x="6368" y="11702"/>
                      <a:pt x="6856" y="11031"/>
                      <a:pt x="7406" y="10341"/>
                    </a:cubicBezTo>
                    <a:cubicBezTo>
                      <a:pt x="7956" y="9651"/>
                      <a:pt x="8176" y="9340"/>
                      <a:pt x="8652" y="8473"/>
                    </a:cubicBezTo>
                    <a:cubicBezTo>
                      <a:pt x="9128" y="7606"/>
                      <a:pt x="9849" y="6220"/>
                      <a:pt x="10264" y="5139"/>
                    </a:cubicBezTo>
                    <a:cubicBezTo>
                      <a:pt x="10679" y="4058"/>
                      <a:pt x="10948" y="2702"/>
                      <a:pt x="11143" y="1988"/>
                    </a:cubicBezTo>
                    <a:cubicBezTo>
                      <a:pt x="11338" y="1274"/>
                      <a:pt x="11241" y="1067"/>
                      <a:pt x="11436" y="853"/>
                    </a:cubicBezTo>
                    <a:cubicBezTo>
                      <a:pt x="11631" y="639"/>
                      <a:pt x="11558" y="-845"/>
                      <a:pt x="12315" y="706"/>
                    </a:cubicBezTo>
                    <a:cubicBezTo>
                      <a:pt x="13072" y="2257"/>
                      <a:pt x="16162" y="7838"/>
                      <a:pt x="15979" y="10158"/>
                    </a:cubicBezTo>
                    <a:cubicBezTo>
                      <a:pt x="15796" y="12478"/>
                      <a:pt x="13756" y="13577"/>
                      <a:pt x="11216" y="14627"/>
                    </a:cubicBezTo>
                    <a:cubicBezTo>
                      <a:pt x="8676" y="15677"/>
                      <a:pt x="2461" y="15836"/>
                      <a:pt x="739" y="16459"/>
                    </a:cubicBezTo>
                    <a:cubicBezTo>
                      <a:pt x="-983" y="17082"/>
                      <a:pt x="873" y="18303"/>
                      <a:pt x="885" y="18364"/>
                    </a:cubicBezTo>
                    <a:cubicBezTo>
                      <a:pt x="897" y="18425"/>
                      <a:pt x="739" y="17252"/>
                      <a:pt x="812" y="16825"/>
                    </a:cubicBezTo>
                    <a:cubicBezTo>
                      <a:pt x="885" y="16398"/>
                      <a:pt x="568" y="16502"/>
                      <a:pt x="1325" y="15800"/>
                    </a:cubicBez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" name="Google Shape;5345;p58"/>
              <p:cNvSpPr/>
              <p:nvPr/>
            </p:nvSpPr>
            <p:spPr>
              <a:xfrm>
                <a:off x="5043518" y="3915067"/>
                <a:ext cx="399775" cy="459875"/>
              </a:xfrm>
              <a:custGeom>
                <a:avLst/>
                <a:gdLst/>
                <a:ahLst/>
                <a:cxnLst/>
                <a:rect l="l" t="t" r="r" b="b"/>
                <a:pathLst>
                  <a:path w="15991" h="18395" extrusionOk="0">
                    <a:moveTo>
                      <a:pt x="1325" y="15800"/>
                    </a:moveTo>
                    <a:cubicBezTo>
                      <a:pt x="2082" y="15098"/>
                      <a:pt x="4341" y="13522"/>
                      <a:pt x="5354" y="12612"/>
                    </a:cubicBezTo>
                    <a:cubicBezTo>
                      <a:pt x="6368" y="11702"/>
                      <a:pt x="6856" y="11031"/>
                      <a:pt x="7406" y="10341"/>
                    </a:cubicBezTo>
                    <a:cubicBezTo>
                      <a:pt x="7956" y="9651"/>
                      <a:pt x="8176" y="9340"/>
                      <a:pt x="8652" y="8473"/>
                    </a:cubicBezTo>
                    <a:cubicBezTo>
                      <a:pt x="9128" y="7606"/>
                      <a:pt x="9849" y="6220"/>
                      <a:pt x="10264" y="5139"/>
                    </a:cubicBezTo>
                    <a:cubicBezTo>
                      <a:pt x="10679" y="4058"/>
                      <a:pt x="10948" y="2702"/>
                      <a:pt x="11143" y="1988"/>
                    </a:cubicBezTo>
                    <a:cubicBezTo>
                      <a:pt x="11338" y="1274"/>
                      <a:pt x="11241" y="1067"/>
                      <a:pt x="11436" y="853"/>
                    </a:cubicBezTo>
                    <a:cubicBezTo>
                      <a:pt x="11631" y="639"/>
                      <a:pt x="11558" y="-845"/>
                      <a:pt x="12315" y="706"/>
                    </a:cubicBezTo>
                    <a:cubicBezTo>
                      <a:pt x="13072" y="2257"/>
                      <a:pt x="16162" y="7838"/>
                      <a:pt x="15979" y="10158"/>
                    </a:cubicBezTo>
                    <a:cubicBezTo>
                      <a:pt x="15796" y="12478"/>
                      <a:pt x="13756" y="13577"/>
                      <a:pt x="11216" y="14627"/>
                    </a:cubicBezTo>
                    <a:cubicBezTo>
                      <a:pt x="8676" y="15677"/>
                      <a:pt x="2461" y="15836"/>
                      <a:pt x="739" y="16459"/>
                    </a:cubicBezTo>
                    <a:cubicBezTo>
                      <a:pt x="-983" y="17082"/>
                      <a:pt x="873" y="18303"/>
                      <a:pt x="885" y="18364"/>
                    </a:cubicBezTo>
                    <a:cubicBezTo>
                      <a:pt x="897" y="18425"/>
                      <a:pt x="739" y="17252"/>
                      <a:pt x="812" y="16825"/>
                    </a:cubicBezTo>
                    <a:cubicBezTo>
                      <a:pt x="885" y="16398"/>
                      <a:pt x="568" y="16502"/>
                      <a:pt x="1325" y="15800"/>
                    </a:cubicBez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" name="Google Shape;5346;p58"/>
              <p:cNvSpPr/>
              <p:nvPr/>
            </p:nvSpPr>
            <p:spPr>
              <a:xfrm>
                <a:off x="5183975" y="3763900"/>
                <a:ext cx="87000" cy="25200"/>
              </a:xfrm>
              <a:prstGeom prst="rect">
                <a:avLst/>
              </a:prstGeom>
              <a:solidFill>
                <a:srgbClr val="A0A0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5347;p58"/>
              <p:cNvSpPr/>
              <p:nvPr/>
            </p:nvSpPr>
            <p:spPr>
              <a:xfrm>
                <a:off x="5348300" y="3810000"/>
                <a:ext cx="981000" cy="185400"/>
              </a:xfrm>
              <a:prstGeom prst="rect">
                <a:avLst/>
              </a:prstGeom>
              <a:solidFill>
                <a:srgbClr val="A0A0A0"/>
              </a:solidFill>
              <a:ln w="9525" cap="flat" cmpd="sng">
                <a:solidFill>
                  <a:srgbClr val="66666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5348;p58"/>
              <p:cNvSpPr/>
              <p:nvPr/>
            </p:nvSpPr>
            <p:spPr>
              <a:xfrm>
                <a:off x="5258919" y="4129800"/>
                <a:ext cx="29" cy="2369"/>
              </a:xfrm>
              <a:custGeom>
                <a:avLst/>
                <a:gdLst/>
                <a:ahLst/>
                <a:cxnLst/>
                <a:rect l="l" t="t" r="r" b="b"/>
                <a:pathLst>
                  <a:path w="1" h="82" extrusionOk="0">
                    <a:moveTo>
                      <a:pt x="1" y="81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A5A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5349;p58"/>
              <p:cNvSpPr/>
              <p:nvPr/>
            </p:nvSpPr>
            <p:spPr>
              <a:xfrm>
                <a:off x="5223962" y="4174089"/>
                <a:ext cx="2369" cy="7020"/>
              </a:xfrm>
              <a:custGeom>
                <a:avLst/>
                <a:gdLst/>
                <a:ahLst/>
                <a:cxnLst/>
                <a:rect l="l" t="t" r="r" b="b"/>
                <a:pathLst>
                  <a:path w="82" h="243" extrusionOk="0">
                    <a:moveTo>
                      <a:pt x="1" y="243"/>
                    </a:moveTo>
                    <a:lnTo>
                      <a:pt x="81" y="1"/>
                    </a:lnTo>
                    <a:close/>
                  </a:path>
                </a:pathLst>
              </a:custGeom>
              <a:solidFill>
                <a:srgbClr val="A5A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5350;p58"/>
              <p:cNvSpPr/>
              <p:nvPr/>
            </p:nvSpPr>
            <p:spPr>
              <a:xfrm>
                <a:off x="6447569" y="4174089"/>
                <a:ext cx="4709" cy="4680"/>
              </a:xfrm>
              <a:custGeom>
                <a:avLst/>
                <a:gdLst/>
                <a:ahLst/>
                <a:cxnLst/>
                <a:rect l="l" t="t" r="r" b="b"/>
                <a:pathLst>
                  <a:path w="163" h="162" extrusionOk="0">
                    <a:moveTo>
                      <a:pt x="1" y="1"/>
                    </a:moveTo>
                    <a:lnTo>
                      <a:pt x="162" y="162"/>
                    </a:lnTo>
                    <a:close/>
                  </a:path>
                </a:pathLst>
              </a:custGeom>
              <a:solidFill>
                <a:srgbClr val="A5A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5351;p58"/>
              <p:cNvSpPr/>
              <p:nvPr/>
            </p:nvSpPr>
            <p:spPr>
              <a:xfrm>
                <a:off x="6417292" y="4132140"/>
                <a:ext cx="29" cy="2369"/>
              </a:xfrm>
              <a:custGeom>
                <a:avLst/>
                <a:gdLst/>
                <a:ahLst/>
                <a:cxnLst/>
                <a:rect l="l" t="t" r="r" b="b"/>
                <a:pathLst>
                  <a:path w="1" h="82" extrusionOk="0">
                    <a:moveTo>
                      <a:pt x="0" y="0"/>
                    </a:move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A5A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5352;p58"/>
              <p:cNvSpPr/>
              <p:nvPr/>
            </p:nvSpPr>
            <p:spPr>
              <a:xfrm>
                <a:off x="5028174" y="4248712"/>
                <a:ext cx="1619862" cy="97879"/>
              </a:xfrm>
              <a:custGeom>
                <a:avLst/>
                <a:gdLst/>
                <a:ahLst/>
                <a:cxnLst/>
                <a:rect l="l" t="t" r="r" b="b"/>
                <a:pathLst>
                  <a:path w="56070" h="3388" extrusionOk="0">
                    <a:moveTo>
                      <a:pt x="4435" y="1"/>
                    </a:moveTo>
                    <a:lnTo>
                      <a:pt x="4196" y="160"/>
                    </a:lnTo>
                    <a:lnTo>
                      <a:pt x="4200" y="160"/>
                    </a:lnTo>
                    <a:cubicBezTo>
                      <a:pt x="4279" y="105"/>
                      <a:pt x="4357" y="53"/>
                      <a:pt x="4435" y="1"/>
                    </a:cubicBezTo>
                    <a:close/>
                    <a:moveTo>
                      <a:pt x="51636" y="1"/>
                    </a:moveTo>
                    <a:cubicBezTo>
                      <a:pt x="51714" y="53"/>
                      <a:pt x="51792" y="105"/>
                      <a:pt x="51868" y="160"/>
                    </a:cubicBezTo>
                    <a:lnTo>
                      <a:pt x="51875" y="160"/>
                    </a:lnTo>
                    <a:lnTo>
                      <a:pt x="51636" y="1"/>
                    </a:lnTo>
                    <a:close/>
                    <a:moveTo>
                      <a:pt x="4200" y="160"/>
                    </a:moveTo>
                    <a:cubicBezTo>
                      <a:pt x="4037" y="275"/>
                      <a:pt x="3875" y="401"/>
                      <a:pt x="3712" y="564"/>
                    </a:cubicBezTo>
                    <a:lnTo>
                      <a:pt x="82" y="3226"/>
                    </a:lnTo>
                    <a:cubicBezTo>
                      <a:pt x="82" y="3307"/>
                      <a:pt x="1" y="3307"/>
                      <a:pt x="1" y="3387"/>
                    </a:cubicBezTo>
                    <a:lnTo>
                      <a:pt x="56070" y="3387"/>
                    </a:lnTo>
                    <a:lnTo>
                      <a:pt x="55909" y="3226"/>
                    </a:lnTo>
                    <a:lnTo>
                      <a:pt x="52278" y="564"/>
                    </a:lnTo>
                    <a:cubicBezTo>
                      <a:pt x="52170" y="401"/>
                      <a:pt x="52025" y="275"/>
                      <a:pt x="51868" y="160"/>
                    </a:cubicBez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5353;p58"/>
              <p:cNvSpPr/>
              <p:nvPr/>
            </p:nvSpPr>
            <p:spPr>
              <a:xfrm>
                <a:off x="5282233" y="3789534"/>
                <a:ext cx="1109434" cy="300687"/>
              </a:xfrm>
              <a:custGeom>
                <a:avLst/>
                <a:gdLst/>
                <a:ahLst/>
                <a:cxnLst/>
                <a:rect l="l" t="t" r="r" b="b"/>
                <a:pathLst>
                  <a:path w="38402" h="10408" extrusionOk="0">
                    <a:moveTo>
                      <a:pt x="2017" y="0"/>
                    </a:moveTo>
                    <a:lnTo>
                      <a:pt x="1291" y="6616"/>
                    </a:lnTo>
                    <a:cubicBezTo>
                      <a:pt x="1049" y="7906"/>
                      <a:pt x="565" y="9197"/>
                      <a:pt x="0" y="10407"/>
                    </a:cubicBezTo>
                    <a:lnTo>
                      <a:pt x="81" y="10246"/>
                    </a:lnTo>
                    <a:lnTo>
                      <a:pt x="38327" y="10246"/>
                    </a:lnTo>
                    <a:cubicBezTo>
                      <a:pt x="37794" y="9083"/>
                      <a:pt x="37342" y="7849"/>
                      <a:pt x="37111" y="6616"/>
                    </a:cubicBezTo>
                    <a:lnTo>
                      <a:pt x="36465" y="565"/>
                    </a:lnTo>
                    <a:cubicBezTo>
                      <a:pt x="32270" y="3066"/>
                      <a:pt x="27591" y="4679"/>
                      <a:pt x="22670" y="5244"/>
                    </a:cubicBezTo>
                    <a:cubicBezTo>
                      <a:pt x="21500" y="5345"/>
                      <a:pt x="20331" y="5395"/>
                      <a:pt x="19163" y="5395"/>
                    </a:cubicBezTo>
                    <a:cubicBezTo>
                      <a:pt x="15661" y="5395"/>
                      <a:pt x="12182" y="4942"/>
                      <a:pt x="8794" y="4034"/>
                    </a:cubicBezTo>
                    <a:cubicBezTo>
                      <a:pt x="6777" y="3631"/>
                      <a:pt x="4841" y="2905"/>
                      <a:pt x="2985" y="1936"/>
                    </a:cubicBezTo>
                    <a:cubicBezTo>
                      <a:pt x="2824" y="1856"/>
                      <a:pt x="2743" y="1694"/>
                      <a:pt x="2582" y="1533"/>
                    </a:cubicBezTo>
                    <a:cubicBezTo>
                      <a:pt x="2421" y="1372"/>
                      <a:pt x="2098" y="1049"/>
                      <a:pt x="1937" y="807"/>
                    </a:cubicBezTo>
                    <a:lnTo>
                      <a:pt x="2017" y="0"/>
                    </a:lnTo>
                    <a:close/>
                    <a:moveTo>
                      <a:pt x="38327" y="10246"/>
                    </a:moveTo>
                    <a:cubicBezTo>
                      <a:pt x="38352" y="10300"/>
                      <a:pt x="38377" y="10354"/>
                      <a:pt x="38402" y="10407"/>
                    </a:cubicBezTo>
                    <a:cubicBezTo>
                      <a:pt x="38402" y="10327"/>
                      <a:pt x="38402" y="10246"/>
                      <a:pt x="38402" y="10246"/>
                    </a:cubicBez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5354;p58"/>
              <p:cNvSpPr/>
              <p:nvPr/>
            </p:nvSpPr>
            <p:spPr>
              <a:xfrm>
                <a:off x="6482526" y="4213697"/>
                <a:ext cx="9360" cy="9360"/>
              </a:xfrm>
              <a:custGeom>
                <a:avLst/>
                <a:gdLst/>
                <a:ahLst/>
                <a:cxnLst/>
                <a:rect l="l" t="t" r="r" b="b"/>
                <a:pathLst>
                  <a:path w="324" h="324" extrusionOk="0">
                    <a:moveTo>
                      <a:pt x="324" y="324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A5A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5355;p58"/>
              <p:cNvSpPr/>
              <p:nvPr/>
            </p:nvSpPr>
            <p:spPr>
              <a:xfrm>
                <a:off x="5184353" y="4213697"/>
                <a:ext cx="9331" cy="9360"/>
              </a:xfrm>
              <a:custGeom>
                <a:avLst/>
                <a:gdLst/>
                <a:ahLst/>
                <a:cxnLst/>
                <a:rect l="l" t="t" r="r" b="b"/>
                <a:pathLst>
                  <a:path w="323" h="324" extrusionOk="0">
                    <a:moveTo>
                      <a:pt x="323" y="1"/>
                    </a:moveTo>
                    <a:lnTo>
                      <a:pt x="0" y="324"/>
                    </a:lnTo>
                    <a:close/>
                  </a:path>
                </a:pathLst>
              </a:custGeom>
              <a:solidFill>
                <a:srgbClr val="A5A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5356;p58"/>
              <p:cNvSpPr/>
              <p:nvPr/>
            </p:nvSpPr>
            <p:spPr>
              <a:xfrm>
                <a:off x="5151708" y="4085512"/>
                <a:ext cx="1377475" cy="167851"/>
              </a:xfrm>
              <a:custGeom>
                <a:avLst/>
                <a:gdLst/>
                <a:ahLst/>
                <a:cxnLst/>
                <a:rect l="l" t="t" r="r" b="b"/>
                <a:pathLst>
                  <a:path w="47680" h="5810" extrusionOk="0">
                    <a:moveTo>
                      <a:pt x="4599" y="1"/>
                    </a:moveTo>
                    <a:lnTo>
                      <a:pt x="4518" y="162"/>
                    </a:lnTo>
                    <a:cubicBezTo>
                      <a:pt x="4276" y="646"/>
                      <a:pt x="3954" y="1130"/>
                      <a:pt x="3712" y="1614"/>
                    </a:cubicBezTo>
                    <a:cubicBezTo>
                      <a:pt x="3389" y="2179"/>
                      <a:pt x="2986" y="2663"/>
                      <a:pt x="2663" y="3067"/>
                    </a:cubicBezTo>
                    <a:lnTo>
                      <a:pt x="2502" y="3309"/>
                    </a:lnTo>
                    <a:cubicBezTo>
                      <a:pt x="2260" y="3631"/>
                      <a:pt x="1856" y="4035"/>
                      <a:pt x="1533" y="4438"/>
                    </a:cubicBezTo>
                    <a:lnTo>
                      <a:pt x="1211" y="4761"/>
                    </a:lnTo>
                    <a:cubicBezTo>
                      <a:pt x="888" y="5003"/>
                      <a:pt x="565" y="5325"/>
                      <a:pt x="162" y="5648"/>
                    </a:cubicBezTo>
                    <a:lnTo>
                      <a:pt x="1" y="5809"/>
                    </a:lnTo>
                    <a:lnTo>
                      <a:pt x="47679" y="5809"/>
                    </a:lnTo>
                    <a:lnTo>
                      <a:pt x="47437" y="5648"/>
                    </a:lnTo>
                    <a:cubicBezTo>
                      <a:pt x="47115" y="5325"/>
                      <a:pt x="46711" y="5003"/>
                      <a:pt x="46389" y="4761"/>
                    </a:cubicBezTo>
                    <a:lnTo>
                      <a:pt x="46066" y="4438"/>
                    </a:lnTo>
                    <a:cubicBezTo>
                      <a:pt x="45743" y="4035"/>
                      <a:pt x="45421" y="3631"/>
                      <a:pt x="45098" y="3228"/>
                    </a:cubicBezTo>
                    <a:lnTo>
                      <a:pt x="44937" y="3067"/>
                    </a:lnTo>
                    <a:cubicBezTo>
                      <a:pt x="44533" y="2663"/>
                      <a:pt x="44210" y="2098"/>
                      <a:pt x="43888" y="1614"/>
                    </a:cubicBezTo>
                    <a:cubicBezTo>
                      <a:pt x="43646" y="1130"/>
                      <a:pt x="43404" y="646"/>
                      <a:pt x="43081" y="162"/>
                    </a:cubicBezTo>
                    <a:cubicBezTo>
                      <a:pt x="43081" y="162"/>
                      <a:pt x="43081" y="82"/>
                      <a:pt x="43081" y="1"/>
                    </a:cubicBez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5357;p58"/>
              <p:cNvSpPr/>
              <p:nvPr/>
            </p:nvSpPr>
            <p:spPr>
              <a:xfrm>
                <a:off x="5016531" y="4343477"/>
                <a:ext cx="1645401" cy="63096"/>
              </a:xfrm>
              <a:custGeom>
                <a:avLst/>
                <a:gdLst/>
                <a:ahLst/>
                <a:cxnLst/>
                <a:rect l="l" t="t" r="r" b="b"/>
                <a:pathLst>
                  <a:path w="56954" h="2184" extrusionOk="0">
                    <a:moveTo>
                      <a:pt x="404" y="0"/>
                    </a:moveTo>
                    <a:cubicBezTo>
                      <a:pt x="162" y="161"/>
                      <a:pt x="81" y="323"/>
                      <a:pt x="1" y="565"/>
                    </a:cubicBezTo>
                    <a:cubicBezTo>
                      <a:pt x="1" y="645"/>
                      <a:pt x="1" y="726"/>
                      <a:pt x="1" y="887"/>
                    </a:cubicBezTo>
                    <a:cubicBezTo>
                      <a:pt x="81" y="1614"/>
                      <a:pt x="727" y="2178"/>
                      <a:pt x="1533" y="2178"/>
                    </a:cubicBezTo>
                    <a:lnTo>
                      <a:pt x="55424" y="2178"/>
                    </a:lnTo>
                    <a:cubicBezTo>
                      <a:pt x="55465" y="2182"/>
                      <a:pt x="55506" y="2184"/>
                      <a:pt x="55546" y="2184"/>
                    </a:cubicBezTo>
                    <a:cubicBezTo>
                      <a:pt x="56370" y="2184"/>
                      <a:pt x="56953" y="1411"/>
                      <a:pt x="56876" y="565"/>
                    </a:cubicBezTo>
                    <a:cubicBezTo>
                      <a:pt x="56796" y="323"/>
                      <a:pt x="56634" y="161"/>
                      <a:pt x="56473" y="0"/>
                    </a:cubicBezTo>
                    <a:close/>
                  </a:path>
                </a:pathLst>
              </a:custGeom>
              <a:solidFill>
                <a:srgbClr val="818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5358;p58"/>
              <p:cNvSpPr/>
              <p:nvPr/>
            </p:nvSpPr>
            <p:spPr>
              <a:xfrm>
                <a:off x="5230953" y="785292"/>
                <a:ext cx="3022934" cy="3160162"/>
              </a:xfrm>
              <a:custGeom>
                <a:avLst/>
                <a:gdLst/>
                <a:ahLst/>
                <a:cxnLst/>
                <a:rect l="l" t="t" r="r" b="b"/>
                <a:pathLst>
                  <a:path w="104636" h="109386" extrusionOk="0">
                    <a:moveTo>
                      <a:pt x="103990" y="0"/>
                    </a:moveTo>
                    <a:lnTo>
                      <a:pt x="103264" y="726"/>
                    </a:lnTo>
                    <a:cubicBezTo>
                      <a:pt x="103506" y="1130"/>
                      <a:pt x="103668" y="1694"/>
                      <a:pt x="103668" y="2178"/>
                    </a:cubicBezTo>
                    <a:lnTo>
                      <a:pt x="103668" y="100036"/>
                    </a:lnTo>
                    <a:cubicBezTo>
                      <a:pt x="103668" y="101730"/>
                      <a:pt x="102296" y="103102"/>
                      <a:pt x="100602" y="103102"/>
                    </a:cubicBezTo>
                    <a:lnTo>
                      <a:pt x="969" y="103102"/>
                    </a:lnTo>
                    <a:lnTo>
                      <a:pt x="1" y="103989"/>
                    </a:lnTo>
                    <a:lnTo>
                      <a:pt x="3792" y="103989"/>
                    </a:lnTo>
                    <a:lnTo>
                      <a:pt x="3712" y="104796"/>
                    </a:lnTo>
                    <a:cubicBezTo>
                      <a:pt x="3873" y="105038"/>
                      <a:pt x="4115" y="105280"/>
                      <a:pt x="4357" y="105522"/>
                    </a:cubicBezTo>
                    <a:lnTo>
                      <a:pt x="4760" y="106006"/>
                    </a:lnTo>
                    <a:cubicBezTo>
                      <a:pt x="6616" y="106894"/>
                      <a:pt x="8552" y="107620"/>
                      <a:pt x="10569" y="108104"/>
                    </a:cubicBezTo>
                    <a:cubicBezTo>
                      <a:pt x="13943" y="108947"/>
                      <a:pt x="17407" y="109386"/>
                      <a:pt x="20893" y="109386"/>
                    </a:cubicBezTo>
                    <a:cubicBezTo>
                      <a:pt x="22076" y="109386"/>
                      <a:pt x="23260" y="109335"/>
                      <a:pt x="24445" y="109233"/>
                    </a:cubicBezTo>
                    <a:cubicBezTo>
                      <a:pt x="29366" y="108668"/>
                      <a:pt x="34045" y="107136"/>
                      <a:pt x="38321" y="104635"/>
                    </a:cubicBezTo>
                    <a:lnTo>
                      <a:pt x="38240" y="103989"/>
                    </a:lnTo>
                    <a:lnTo>
                      <a:pt x="100602" y="103989"/>
                    </a:lnTo>
                    <a:cubicBezTo>
                      <a:pt x="102780" y="103989"/>
                      <a:pt x="104636" y="102214"/>
                      <a:pt x="104636" y="99956"/>
                    </a:cubicBezTo>
                    <a:lnTo>
                      <a:pt x="104636" y="2178"/>
                    </a:lnTo>
                    <a:cubicBezTo>
                      <a:pt x="104636" y="1372"/>
                      <a:pt x="104394" y="646"/>
                      <a:pt x="10399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A0A0A0"/>
                  </a:gs>
                  <a:gs pos="12000">
                    <a:srgbClr val="919192"/>
                  </a:gs>
                  <a:gs pos="100000">
                    <a:srgbClr val="818284"/>
                  </a:gs>
                </a:gsLst>
                <a:lin ang="16200038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5359;p58"/>
              <p:cNvSpPr/>
              <p:nvPr/>
            </p:nvSpPr>
            <p:spPr>
              <a:xfrm>
                <a:off x="5258919" y="803926"/>
                <a:ext cx="2967003" cy="2959983"/>
              </a:xfrm>
              <a:custGeom>
                <a:avLst/>
                <a:gdLst/>
                <a:ahLst/>
                <a:cxnLst/>
                <a:rect l="l" t="t" r="r" b="b"/>
                <a:pathLst>
                  <a:path w="102700" h="102457" extrusionOk="0">
                    <a:moveTo>
                      <a:pt x="102377" y="1"/>
                    </a:moveTo>
                    <a:lnTo>
                      <a:pt x="98101" y="4276"/>
                    </a:lnTo>
                    <a:lnTo>
                      <a:pt x="98101" y="97858"/>
                    </a:lnTo>
                    <a:lnTo>
                      <a:pt x="4519" y="97858"/>
                    </a:lnTo>
                    <a:lnTo>
                      <a:pt x="1" y="102457"/>
                    </a:lnTo>
                    <a:lnTo>
                      <a:pt x="99634" y="102457"/>
                    </a:lnTo>
                    <a:cubicBezTo>
                      <a:pt x="101328" y="102457"/>
                      <a:pt x="102700" y="101005"/>
                      <a:pt x="102700" y="99311"/>
                    </a:cubicBezTo>
                    <a:lnTo>
                      <a:pt x="102700" y="1533"/>
                    </a:lnTo>
                    <a:cubicBezTo>
                      <a:pt x="102700" y="969"/>
                      <a:pt x="102619" y="485"/>
                      <a:pt x="10237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5360;p58"/>
              <p:cNvSpPr/>
              <p:nvPr/>
            </p:nvSpPr>
            <p:spPr>
              <a:xfrm>
                <a:off x="3422350" y="731675"/>
                <a:ext cx="4812901" cy="3057819"/>
              </a:xfrm>
              <a:custGeom>
                <a:avLst/>
                <a:gdLst/>
                <a:ahLst/>
                <a:cxnLst/>
                <a:rect l="l" t="t" r="r" b="b"/>
                <a:pathLst>
                  <a:path w="166594" h="105926" extrusionOk="0">
                    <a:moveTo>
                      <a:pt x="4034" y="1"/>
                    </a:moveTo>
                    <a:cubicBezTo>
                      <a:pt x="1775" y="1"/>
                      <a:pt x="0" y="1856"/>
                      <a:pt x="0" y="4034"/>
                    </a:cubicBezTo>
                    <a:lnTo>
                      <a:pt x="0" y="101892"/>
                    </a:lnTo>
                    <a:cubicBezTo>
                      <a:pt x="0" y="104070"/>
                      <a:pt x="1775" y="105926"/>
                      <a:pt x="4034" y="105926"/>
                    </a:cubicBezTo>
                    <a:lnTo>
                      <a:pt x="62604" y="105926"/>
                    </a:lnTo>
                    <a:lnTo>
                      <a:pt x="63491" y="105039"/>
                    </a:lnTo>
                    <a:lnTo>
                      <a:pt x="4034" y="104958"/>
                    </a:lnTo>
                    <a:cubicBezTo>
                      <a:pt x="2340" y="104958"/>
                      <a:pt x="968" y="103506"/>
                      <a:pt x="968" y="101812"/>
                    </a:cubicBezTo>
                    <a:lnTo>
                      <a:pt x="968" y="4034"/>
                    </a:lnTo>
                    <a:cubicBezTo>
                      <a:pt x="968" y="2340"/>
                      <a:pt x="2340" y="969"/>
                      <a:pt x="4034" y="969"/>
                    </a:cubicBezTo>
                    <a:lnTo>
                      <a:pt x="163205" y="969"/>
                    </a:lnTo>
                    <a:cubicBezTo>
                      <a:pt x="164334" y="969"/>
                      <a:pt x="165383" y="1534"/>
                      <a:pt x="165867" y="2582"/>
                    </a:cubicBezTo>
                    <a:lnTo>
                      <a:pt x="166593" y="1856"/>
                    </a:lnTo>
                    <a:cubicBezTo>
                      <a:pt x="165787" y="727"/>
                      <a:pt x="164577" y="1"/>
                      <a:pt x="163205" y="1"/>
                    </a:cubicBezTo>
                    <a:close/>
                  </a:path>
                </a:pathLst>
              </a:custGeom>
              <a:solidFill>
                <a:srgbClr val="A5A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5361;p58"/>
              <p:cNvSpPr/>
              <p:nvPr/>
            </p:nvSpPr>
            <p:spPr>
              <a:xfrm>
                <a:off x="8071400" y="760800"/>
                <a:ext cx="153000" cy="153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5362;p58"/>
              <p:cNvSpPr/>
              <p:nvPr/>
            </p:nvSpPr>
            <p:spPr>
              <a:xfrm>
                <a:off x="3447978" y="759551"/>
                <a:ext cx="4766301" cy="3004358"/>
              </a:xfrm>
              <a:custGeom>
                <a:avLst/>
                <a:gdLst/>
                <a:ahLst/>
                <a:cxnLst/>
                <a:rect l="l" t="t" r="r" b="b"/>
                <a:pathLst>
                  <a:path w="164981" h="103993" extrusionOk="0">
                    <a:moveTo>
                      <a:pt x="82691" y="1273"/>
                    </a:moveTo>
                    <a:cubicBezTo>
                      <a:pt x="83178" y="1273"/>
                      <a:pt x="83660" y="1635"/>
                      <a:pt x="83660" y="2182"/>
                    </a:cubicBezTo>
                    <a:cubicBezTo>
                      <a:pt x="83660" y="2666"/>
                      <a:pt x="83257" y="3150"/>
                      <a:pt x="82692" y="3150"/>
                    </a:cubicBezTo>
                    <a:cubicBezTo>
                      <a:pt x="81885" y="3069"/>
                      <a:pt x="81482" y="2101"/>
                      <a:pt x="82047" y="1537"/>
                    </a:cubicBezTo>
                    <a:cubicBezTo>
                      <a:pt x="82228" y="1355"/>
                      <a:pt x="82460" y="1273"/>
                      <a:pt x="82691" y="1273"/>
                    </a:cubicBezTo>
                    <a:close/>
                    <a:moveTo>
                      <a:pt x="3012" y="1"/>
                    </a:moveTo>
                    <a:cubicBezTo>
                      <a:pt x="1376" y="1"/>
                      <a:pt x="0" y="1420"/>
                      <a:pt x="0" y="3069"/>
                    </a:cubicBezTo>
                    <a:lnTo>
                      <a:pt x="0" y="100927"/>
                    </a:lnTo>
                    <a:cubicBezTo>
                      <a:pt x="81" y="102621"/>
                      <a:pt x="1453" y="103993"/>
                      <a:pt x="3147" y="103993"/>
                    </a:cubicBezTo>
                    <a:lnTo>
                      <a:pt x="62685" y="103993"/>
                    </a:lnTo>
                    <a:lnTo>
                      <a:pt x="67203" y="99394"/>
                    </a:lnTo>
                    <a:lnTo>
                      <a:pt x="4599" y="99394"/>
                    </a:lnTo>
                    <a:lnTo>
                      <a:pt x="4599" y="4602"/>
                    </a:lnTo>
                    <a:lnTo>
                      <a:pt x="160785" y="4602"/>
                    </a:lnTo>
                    <a:lnTo>
                      <a:pt x="160785" y="5812"/>
                    </a:lnTo>
                    <a:lnTo>
                      <a:pt x="164980" y="1617"/>
                    </a:lnTo>
                    <a:cubicBezTo>
                      <a:pt x="164496" y="649"/>
                      <a:pt x="163447" y="4"/>
                      <a:pt x="162318" y="4"/>
                    </a:cubicBezTo>
                    <a:lnTo>
                      <a:pt x="3147" y="4"/>
                    </a:lnTo>
                    <a:cubicBezTo>
                      <a:pt x="3102" y="2"/>
                      <a:pt x="3057" y="1"/>
                      <a:pt x="3012" y="1"/>
                    </a:cubicBezTo>
                    <a:close/>
                  </a:path>
                </a:pathLst>
              </a:custGeom>
              <a:solidFill>
                <a:srgbClr val="2020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5363;p58"/>
              <p:cNvSpPr/>
              <p:nvPr/>
            </p:nvSpPr>
            <p:spPr>
              <a:xfrm>
                <a:off x="5801964" y="796934"/>
                <a:ext cx="62980" cy="51915"/>
              </a:xfrm>
              <a:custGeom>
                <a:avLst/>
                <a:gdLst/>
                <a:ahLst/>
                <a:cxnLst/>
                <a:rect l="l" t="t" r="r" b="b"/>
                <a:pathLst>
                  <a:path w="2180" h="1797" extrusionOk="0">
                    <a:moveTo>
                      <a:pt x="1256" y="171"/>
                    </a:moveTo>
                    <a:cubicBezTo>
                      <a:pt x="1614" y="171"/>
                      <a:pt x="1937" y="458"/>
                      <a:pt x="1937" y="888"/>
                    </a:cubicBezTo>
                    <a:cubicBezTo>
                      <a:pt x="1937" y="1291"/>
                      <a:pt x="1614" y="1614"/>
                      <a:pt x="1211" y="1614"/>
                    </a:cubicBezTo>
                    <a:cubicBezTo>
                      <a:pt x="566" y="1614"/>
                      <a:pt x="324" y="807"/>
                      <a:pt x="727" y="404"/>
                    </a:cubicBezTo>
                    <a:cubicBezTo>
                      <a:pt x="888" y="243"/>
                      <a:pt x="1077" y="171"/>
                      <a:pt x="1256" y="171"/>
                    </a:cubicBezTo>
                    <a:close/>
                    <a:moveTo>
                      <a:pt x="1211" y="1"/>
                    </a:moveTo>
                    <a:cubicBezTo>
                      <a:pt x="404" y="1"/>
                      <a:pt x="1" y="969"/>
                      <a:pt x="566" y="1533"/>
                    </a:cubicBezTo>
                    <a:cubicBezTo>
                      <a:pt x="747" y="1715"/>
                      <a:pt x="979" y="1797"/>
                      <a:pt x="1210" y="1797"/>
                    </a:cubicBezTo>
                    <a:cubicBezTo>
                      <a:pt x="1697" y="1797"/>
                      <a:pt x="2179" y="1435"/>
                      <a:pt x="2179" y="888"/>
                    </a:cubicBezTo>
                    <a:cubicBezTo>
                      <a:pt x="2179" y="404"/>
                      <a:pt x="1776" y="1"/>
                      <a:pt x="12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5364;p58"/>
              <p:cNvSpPr/>
              <p:nvPr/>
            </p:nvSpPr>
            <p:spPr>
              <a:xfrm>
                <a:off x="5818287" y="801615"/>
                <a:ext cx="39666" cy="41977"/>
              </a:xfrm>
              <a:custGeom>
                <a:avLst/>
                <a:gdLst/>
                <a:ahLst/>
                <a:cxnLst/>
                <a:rect l="l" t="t" r="r" b="b"/>
                <a:pathLst>
                  <a:path w="1373" h="1453" extrusionOk="0">
                    <a:moveTo>
                      <a:pt x="646" y="0"/>
                    </a:moveTo>
                    <a:cubicBezTo>
                      <a:pt x="243" y="0"/>
                      <a:pt x="1" y="323"/>
                      <a:pt x="1" y="726"/>
                    </a:cubicBezTo>
                    <a:cubicBezTo>
                      <a:pt x="1" y="1129"/>
                      <a:pt x="243" y="1452"/>
                      <a:pt x="646" y="1452"/>
                    </a:cubicBezTo>
                    <a:cubicBezTo>
                      <a:pt x="1049" y="1452"/>
                      <a:pt x="1372" y="1129"/>
                      <a:pt x="1372" y="726"/>
                    </a:cubicBezTo>
                    <a:cubicBezTo>
                      <a:pt x="1372" y="323"/>
                      <a:pt x="1049" y="0"/>
                      <a:pt x="646" y="0"/>
                    </a:cubicBezTo>
                    <a:close/>
                  </a:path>
                </a:pathLst>
              </a:custGeom>
              <a:solidFill>
                <a:srgbClr val="2020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5365;p58"/>
              <p:cNvSpPr/>
              <p:nvPr/>
            </p:nvSpPr>
            <p:spPr>
              <a:xfrm>
                <a:off x="5338300" y="3789525"/>
                <a:ext cx="1000500" cy="185400"/>
              </a:xfrm>
              <a:prstGeom prst="rect">
                <a:avLst/>
              </a:prstGeom>
              <a:gradFill>
                <a:gsLst>
                  <a:gs pos="0">
                    <a:srgbClr val="A0A0A0"/>
                  </a:gs>
                  <a:gs pos="36000">
                    <a:srgbClr val="919192"/>
                  </a:gs>
                  <a:gs pos="100000">
                    <a:srgbClr val="818284"/>
                  </a:gs>
                </a:gsLst>
                <a:lin ang="16200038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2575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332656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Niveaux des compétences spécifiques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566" y="1772816"/>
            <a:ext cx="8136903" cy="4870895"/>
          </a:xfrm>
        </p:spPr>
        <p:txBody>
          <a:bodyPr>
            <a:noAutofit/>
          </a:bodyPr>
          <a:lstStyle/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>
              <a:buNone/>
            </a:pPr>
            <a:endParaRPr lang="fr-FR" sz="2400" dirty="0"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pic>
        <p:nvPicPr>
          <p:cNvPr id="6" name="Image 5" descr="Capture d'écran 2022-08-16 18.14.4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4926" y="1285400"/>
            <a:ext cx="4752528" cy="557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332656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Des ressources et SAE spécifiques au parcours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916832"/>
            <a:ext cx="11593288" cy="4726879"/>
          </a:xfrm>
        </p:spPr>
        <p:txBody>
          <a:bodyPr>
            <a:noAutofit/>
          </a:bodyPr>
          <a:lstStyle/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me 4"/>
          <p:cNvGraphicFramePr/>
          <p:nvPr/>
        </p:nvGraphicFramePr>
        <p:xfrm>
          <a:off x="0" y="1124744"/>
          <a:ext cx="6455246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6239222" y="1340768"/>
            <a:ext cx="2808312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  <a:r>
              <a:rPr lang="fr-FR" baseline="30000" dirty="0"/>
              <a:t>ème</a:t>
            </a:r>
            <a:r>
              <a:rPr lang="fr-FR" dirty="0"/>
              <a:t> année du B.U.T </a:t>
            </a:r>
          </a:p>
        </p:txBody>
      </p:sp>
      <p:graphicFrame>
        <p:nvGraphicFramePr>
          <p:cNvPr id="8" name="Diagramme 7"/>
          <p:cNvGraphicFramePr/>
          <p:nvPr/>
        </p:nvGraphicFramePr>
        <p:xfrm>
          <a:off x="7895406" y="2204864"/>
          <a:ext cx="3816424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me 8"/>
          <p:cNvGraphicFramePr/>
          <p:nvPr/>
        </p:nvGraphicFramePr>
        <p:xfrm>
          <a:off x="5735167" y="4581128"/>
          <a:ext cx="6455246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33338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404664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Equipe de formateurs (Semestre 5)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916832"/>
            <a:ext cx="11593288" cy="4726879"/>
          </a:xfrm>
        </p:spPr>
        <p:txBody>
          <a:bodyPr>
            <a:noAutofit/>
          </a:bodyPr>
          <a:lstStyle/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647125758"/>
              </p:ext>
            </p:extLst>
          </p:nvPr>
        </p:nvGraphicFramePr>
        <p:xfrm>
          <a:off x="459956" y="1700808"/>
          <a:ext cx="1096384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Flèche droite 11"/>
          <p:cNvSpPr/>
          <p:nvPr/>
        </p:nvSpPr>
        <p:spPr>
          <a:xfrm>
            <a:off x="5343702" y="3227796"/>
            <a:ext cx="1111544" cy="275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5375126" y="4120176"/>
            <a:ext cx="1080120" cy="305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5375126" y="4557472"/>
            <a:ext cx="1080120" cy="245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5385078" y="5439210"/>
            <a:ext cx="107016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5375126" y="5877272"/>
            <a:ext cx="10801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12">
            <a:extLst>
              <a:ext uri="{FF2B5EF4-FFF2-40B4-BE49-F238E27FC236}">
                <a16:creationId xmlns:a16="http://schemas.microsoft.com/office/drawing/2014/main" id="{AE0D2BFA-82EE-4F6C-8EA6-4645C2595604}"/>
              </a:ext>
            </a:extLst>
          </p:cNvPr>
          <p:cNvSpPr/>
          <p:nvPr/>
        </p:nvSpPr>
        <p:spPr>
          <a:xfrm>
            <a:off x="5375126" y="3667778"/>
            <a:ext cx="1080120" cy="320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13">
            <a:extLst>
              <a:ext uri="{FF2B5EF4-FFF2-40B4-BE49-F238E27FC236}">
                <a16:creationId xmlns:a16="http://schemas.microsoft.com/office/drawing/2014/main" id="{13B08C81-FDF9-4BE6-8527-C95A4D59E5DC}"/>
              </a:ext>
            </a:extLst>
          </p:cNvPr>
          <p:cNvSpPr/>
          <p:nvPr/>
        </p:nvSpPr>
        <p:spPr>
          <a:xfrm>
            <a:off x="5375126" y="4977172"/>
            <a:ext cx="10801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7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404664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Equipe de formateurs (Semestre 6)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916832"/>
            <a:ext cx="11593288" cy="4726879"/>
          </a:xfrm>
        </p:spPr>
        <p:txBody>
          <a:bodyPr>
            <a:noAutofit/>
          </a:bodyPr>
          <a:lstStyle/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427620954"/>
              </p:ext>
            </p:extLst>
          </p:nvPr>
        </p:nvGraphicFramePr>
        <p:xfrm>
          <a:off x="2845533" y="2420888"/>
          <a:ext cx="6499346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70B41049-6878-4814-A960-17D2B31CBF4F}"/>
              </a:ext>
            </a:extLst>
          </p:cNvPr>
          <p:cNvSpPr/>
          <p:nvPr/>
        </p:nvSpPr>
        <p:spPr>
          <a:xfrm>
            <a:off x="5843178" y="3393928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7736D086-284B-4C67-848A-AEE05E7A4F24}"/>
              </a:ext>
            </a:extLst>
          </p:cNvPr>
          <p:cNvSpPr/>
          <p:nvPr/>
        </p:nvSpPr>
        <p:spPr>
          <a:xfrm>
            <a:off x="5843178" y="412237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720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471" y="260648"/>
            <a:ext cx="10571446" cy="1094940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La SAE stage orientée parcours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427596"/>
            <a:ext cx="11593288" cy="543040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400" dirty="0"/>
              <a:t>La SAÉ Stage est orientée parcours et s’étend sur 14 semaines (flexibilité) à partir de la semaine du 12 février. </a:t>
            </a:r>
          </a:p>
          <a:p>
            <a:pPr marL="109728" indent="0" algn="just">
              <a:buNone/>
            </a:pPr>
            <a:endParaRPr lang="fr-FR" sz="1200" dirty="0">
              <a:sym typeface="Proxima Nova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400" dirty="0">
                <a:sym typeface="Proxima Nova"/>
              </a:rPr>
              <a:t>Vous </a:t>
            </a:r>
            <a:r>
              <a:rPr lang="fr-FR" sz="2400" dirty="0"/>
              <a:t>devrez réaliser votre stage dans un contexte digitale.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algn="just">
              <a:buNone/>
            </a:pPr>
            <a:endParaRPr lang="fr-FR" sz="1200" dirty="0">
              <a:solidFill>
                <a:schemeClr val="accent6">
                  <a:lumMod val="75000"/>
                </a:schemeClr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400" dirty="0"/>
              <a:t>IMPORTANT : Attention aux missions qui vous seront confiées.  Elles doivent être en relation avec une ou plusieurs compétences ciblées.</a:t>
            </a:r>
          </a:p>
          <a:p>
            <a:pPr algn="just">
              <a:buNone/>
            </a:pPr>
            <a:endParaRPr lang="fr-FR" sz="1200" dirty="0"/>
          </a:p>
          <a:p>
            <a:pPr algn="just">
              <a:buFont typeface="Wingdings" pitchFamily="2" charset="2"/>
              <a:buChar char="§"/>
            </a:pPr>
            <a:r>
              <a:rPr lang="fr-FR" sz="2400" b="1" dirty="0"/>
              <a:t>Compétences ciblées :</a:t>
            </a:r>
          </a:p>
          <a:p>
            <a:pPr algn="just">
              <a:buNone/>
            </a:pPr>
            <a:r>
              <a:rPr lang="fr-FR" sz="2400" dirty="0"/>
              <a:t>– Gérer une activité digitale</a:t>
            </a:r>
          </a:p>
          <a:p>
            <a:pPr algn="just">
              <a:buNone/>
            </a:pPr>
            <a:r>
              <a:rPr lang="fr-FR" sz="2400" dirty="0"/>
              <a:t>– Développer un projet e-business</a:t>
            </a:r>
          </a:p>
          <a:p>
            <a:pPr algn="just">
              <a:buNone/>
            </a:pPr>
            <a:r>
              <a:rPr lang="fr-FR" sz="2400" dirty="0"/>
              <a:t>– Conduire les actions marketing (marketing ou communication)</a:t>
            </a:r>
          </a:p>
          <a:p>
            <a:pPr>
              <a:buNone/>
            </a:pPr>
            <a:r>
              <a:rPr lang="fr-FR" sz="2400" dirty="0"/>
              <a:t>– Vendre une offre commerciale dans un contexte digital</a:t>
            </a:r>
          </a:p>
          <a:p>
            <a:pPr>
              <a:buNone/>
            </a:pPr>
            <a:endParaRPr lang="fr-FR" sz="1200" dirty="0"/>
          </a:p>
          <a:p>
            <a:pPr>
              <a:buNone/>
            </a:pPr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75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404664"/>
            <a:ext cx="10571446" cy="1008112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Types de structures à privilégier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50" y="1556792"/>
            <a:ext cx="11593288" cy="508691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u="sng" dirty="0"/>
              <a:t>Agences digitales WEB </a:t>
            </a:r>
            <a:r>
              <a:rPr lang="fr-FR" sz="2400" dirty="0"/>
              <a:t>(spécialisées SEO/SEA/DISPLAY).</a:t>
            </a:r>
          </a:p>
          <a:p>
            <a:pPr>
              <a:buNone/>
            </a:pPr>
            <a:r>
              <a:rPr lang="fr-FR" sz="2400" dirty="0"/>
              <a:t>    Annuaire dédié : </a:t>
            </a:r>
            <a:r>
              <a:rPr lang="fr-FR" sz="2400" dirty="0">
                <a:solidFill>
                  <a:srgbClr val="00B0F0"/>
                </a:solidFill>
              </a:rPr>
              <a:t>https://digitiz.fr/annuaire</a:t>
            </a: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r>
              <a:rPr lang="fr-FR" sz="2400" dirty="0"/>
              <a:t>	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Entreprises reconnues pour la qualité de leurs outils web.</a:t>
            </a:r>
          </a:p>
          <a:p>
            <a:pPr>
              <a:buNone/>
            </a:pPr>
            <a:r>
              <a:rPr lang="fr-FR" sz="2400" dirty="0"/>
              <a:t>	Google / </a:t>
            </a:r>
            <a:r>
              <a:rPr lang="fr-FR" sz="2400" dirty="0" err="1"/>
              <a:t>Similarweb</a:t>
            </a:r>
            <a:r>
              <a:rPr lang="fr-FR" sz="2400" dirty="0"/>
              <a:t>/</a:t>
            </a:r>
            <a:r>
              <a:rPr lang="fr-FR" sz="2400" dirty="0" err="1"/>
              <a:t>Ahrefs</a:t>
            </a:r>
            <a:r>
              <a:rPr lang="fr-FR" sz="2400" dirty="0"/>
              <a:t> / Majestic / </a:t>
            </a:r>
            <a:r>
              <a:rPr lang="fr-FR" sz="2400" dirty="0" err="1"/>
              <a:t>Mailchimp</a:t>
            </a:r>
            <a:r>
              <a:rPr lang="fr-FR" sz="2400" dirty="0"/>
              <a:t> / Sind Up /</a:t>
            </a:r>
            <a:r>
              <a:rPr lang="fr-FR" sz="2400" dirty="0" err="1"/>
              <a:t>Talkwalker</a:t>
            </a:r>
            <a:r>
              <a:rPr lang="fr-FR" sz="2400" dirty="0"/>
              <a:t> </a:t>
            </a: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/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Entreprises dédiées au e-commerce.</a:t>
            </a:r>
          </a:p>
          <a:p>
            <a:pPr>
              <a:buNone/>
            </a:pPr>
            <a:r>
              <a:rPr lang="fr-FR" sz="2400" dirty="0"/>
              <a:t>	VP.com / Showroomprivé.com / </a:t>
            </a:r>
            <a:r>
              <a:rPr lang="fr-FR" sz="2400" dirty="0" err="1"/>
              <a:t>Westwing</a:t>
            </a:r>
            <a:r>
              <a:rPr lang="fr-FR" sz="2400" dirty="0"/>
              <a:t> / Fnac.com / </a:t>
            </a:r>
            <a:r>
              <a:rPr lang="fr-FR" sz="2400" dirty="0" err="1"/>
              <a:t>Grosbill</a:t>
            </a:r>
            <a:endParaRPr lang="fr-FR" sz="2400" dirty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  <p:pic>
        <p:nvPicPr>
          <p:cNvPr id="4" name="Image 3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91550" y="1556792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5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6" y="404664"/>
            <a:ext cx="10571446" cy="1008112"/>
          </a:xfrm>
        </p:spPr>
        <p:txBody>
          <a:bodyPr>
            <a:normAutofit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Proxima Nova"/>
              </a:rPr>
              <a:t>Types de structures à privilégier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85" y="1654449"/>
            <a:ext cx="11593288" cy="479888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dirty="0"/>
              <a:t>Entreprises avec un modèle tripartite.</a:t>
            </a:r>
          </a:p>
          <a:p>
            <a:pPr>
              <a:buNone/>
            </a:pPr>
            <a:r>
              <a:rPr lang="fr-FR" sz="2400" dirty="0"/>
              <a:t>	Amazon, </a:t>
            </a:r>
            <a:r>
              <a:rPr lang="fr-FR" sz="2400" dirty="0" err="1"/>
              <a:t>Cocolis</a:t>
            </a:r>
            <a:r>
              <a:rPr lang="fr-FR" sz="2400" dirty="0"/>
              <a:t>, </a:t>
            </a:r>
            <a:r>
              <a:rPr lang="fr-FR" sz="2400" dirty="0" err="1"/>
              <a:t>Blablacar</a:t>
            </a:r>
            <a:r>
              <a:rPr lang="fr-FR" sz="2400" dirty="0"/>
              <a:t>, </a:t>
            </a:r>
            <a:r>
              <a:rPr lang="fr-FR" sz="2400" dirty="0" err="1"/>
              <a:t>Booking</a:t>
            </a:r>
            <a:r>
              <a:rPr lang="fr-FR" sz="2400" dirty="0"/>
              <a:t>, </a:t>
            </a:r>
            <a:r>
              <a:rPr lang="fr-FR" sz="2400" dirty="0" err="1"/>
              <a:t>Odero</a:t>
            </a:r>
            <a:r>
              <a:rPr lang="fr-FR" sz="2400" dirty="0"/>
              <a:t> (toutes les </a:t>
            </a:r>
            <a:r>
              <a:rPr lang="fr-FR" sz="2400" dirty="0" err="1"/>
              <a:t>marketplaces</a:t>
            </a:r>
            <a:r>
              <a:rPr lang="fr-FR" sz="2400" dirty="0"/>
              <a:t>)</a:t>
            </a:r>
          </a:p>
          <a:p>
            <a:pPr>
              <a:buFont typeface="Wingdings" pitchFamily="2" charset="2"/>
              <a:buChar char="§"/>
            </a:pPr>
            <a:endParaRPr lang="fr-FR" sz="2400" dirty="0"/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Entreprises qui digitalisent des activités historiques.</a:t>
            </a:r>
          </a:p>
          <a:p>
            <a:pPr>
              <a:buNone/>
            </a:pPr>
            <a:r>
              <a:rPr lang="fr-FR" sz="2400" dirty="0">
                <a:solidFill>
                  <a:srgbClr val="00B0F0"/>
                </a:solidFill>
              </a:rPr>
              <a:t>	</a:t>
            </a:r>
            <a:r>
              <a:rPr lang="fr-FR" sz="2400" dirty="0" err="1"/>
              <a:t>Chronotruck</a:t>
            </a:r>
            <a:r>
              <a:rPr lang="fr-FR" sz="2400" dirty="0"/>
              <a:t> dans le transport (</a:t>
            </a:r>
            <a:r>
              <a:rPr lang="fr-FR" sz="2400" dirty="0">
                <a:solidFill>
                  <a:srgbClr val="0070C0"/>
                </a:solidFill>
                <a:hlinkClick r:id="rId3"/>
              </a:rPr>
              <a:t>https://www.chronotruck.com/fr_FR</a:t>
            </a:r>
            <a:r>
              <a:rPr lang="fr-FR" sz="2400" dirty="0">
                <a:hlinkClick r:id="rId3"/>
              </a:rPr>
              <a:t>/</a:t>
            </a:r>
            <a:r>
              <a:rPr lang="fr-FR" sz="2400" dirty="0"/>
              <a:t>)</a:t>
            </a:r>
          </a:p>
          <a:p>
            <a:pPr>
              <a:buNone/>
            </a:pPr>
            <a:endParaRPr lang="fr-FR" sz="2400" dirty="0"/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Pépinières spécialisées dans l’entrepreneuriat.</a:t>
            </a:r>
          </a:p>
          <a:p>
            <a:pPr>
              <a:buNone/>
            </a:pPr>
            <a:r>
              <a:rPr lang="fr-FR" sz="2400" dirty="0"/>
              <a:t>	Station F (</a:t>
            </a:r>
            <a:r>
              <a:rPr lang="fr-FR" sz="2400" dirty="0">
                <a:solidFill>
                  <a:srgbClr val="00B0F0"/>
                </a:solidFill>
                <a:hlinkClick r:id="rId4"/>
              </a:rPr>
              <a:t>https://stationf.co/</a:t>
            </a:r>
            <a:r>
              <a:rPr lang="fr-FR" sz="2400" dirty="0">
                <a:solidFill>
                  <a:srgbClr val="00B0F0"/>
                </a:solidFill>
              </a:rPr>
              <a:t>)</a:t>
            </a:r>
          </a:p>
          <a:p>
            <a:pPr>
              <a:buNone/>
            </a:pPr>
            <a:endParaRPr lang="fr-FR" sz="2400" dirty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fr-FR" sz="2400" dirty="0"/>
              <a:t>Vous pouvez également suivre certains groupes </a:t>
            </a:r>
            <a:r>
              <a:rPr lang="fr-FR" sz="2400" dirty="0" err="1"/>
              <a:t>likendin</a:t>
            </a:r>
            <a:r>
              <a:rPr lang="fr-FR" sz="2400" dirty="0"/>
              <a:t>, par exemple : Stage alternance, le meilleur du web // https://www.linkedin.com/groups/8209593/</a:t>
            </a:r>
          </a:p>
          <a:p>
            <a:pPr algn="ctr">
              <a:buNone/>
            </a:pPr>
            <a:endParaRPr lang="fr-FR" sz="2400" dirty="0"/>
          </a:p>
          <a:p>
            <a:pPr algn="ctr">
              <a:buNone/>
            </a:pPr>
            <a:endParaRPr lang="fr-FR" sz="2400" dirty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r>
              <a:rPr lang="fr-FR" sz="2400" dirty="0"/>
              <a:t>			</a:t>
            </a:r>
          </a:p>
          <a:p>
            <a:pPr>
              <a:buNone/>
            </a:pPr>
            <a:endParaRPr lang="fr-FR" sz="2400" dirty="0"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Roboto"/>
              <a:ea typeface="Roboto"/>
              <a:cs typeface="Roboto"/>
              <a:sym typeface="Proxima Nova"/>
            </a:endParaRP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fr-FR" sz="2400" u="sng" dirty="0">
              <a:solidFill>
                <a:schemeClr val="tx1"/>
              </a:solidFill>
            </a:endParaRPr>
          </a:p>
          <a:p>
            <a:pPr>
              <a:buNone/>
            </a:pPr>
            <a:endParaRPr lang="fr-FR" u="sng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fr-FR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75245"/>
      </p:ext>
    </p:extLst>
  </p:cSld>
  <p:clrMapOvr>
    <a:masterClrMapping/>
  </p:clrMapOvr>
</p:sld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atient Care Breakthrough by Slidesgo">
  <a:themeElements>
    <a:clrScheme name="Simple Light">
      <a:dk1>
        <a:srgbClr val="4B49DA"/>
      </a:dk1>
      <a:lt1>
        <a:srgbClr val="6179CE"/>
      </a:lt1>
      <a:dk2>
        <a:srgbClr val="FFD966"/>
      </a:dk2>
      <a:lt2>
        <a:srgbClr val="F6F9FF"/>
      </a:lt2>
      <a:accent1>
        <a:srgbClr val="262C38"/>
      </a:accent1>
      <a:accent2>
        <a:srgbClr val="505769"/>
      </a:accent2>
      <a:accent3>
        <a:srgbClr val="4B49DA"/>
      </a:accent3>
      <a:accent4>
        <a:srgbClr val="BBC8F7"/>
      </a:accent4>
      <a:accent5>
        <a:srgbClr val="A0AAC5"/>
      </a:accent5>
      <a:accent6>
        <a:srgbClr val="FFE7A0"/>
      </a:accent6>
      <a:hlink>
        <a:srgbClr val="4B49D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Patient Care Breakthrough by Slidesgo">
  <a:themeElements>
    <a:clrScheme name="Simple Light">
      <a:dk1>
        <a:srgbClr val="4B49DA"/>
      </a:dk1>
      <a:lt1>
        <a:srgbClr val="6179CE"/>
      </a:lt1>
      <a:dk2>
        <a:srgbClr val="FFD966"/>
      </a:dk2>
      <a:lt2>
        <a:srgbClr val="F6F9FF"/>
      </a:lt2>
      <a:accent1>
        <a:srgbClr val="262C38"/>
      </a:accent1>
      <a:accent2>
        <a:srgbClr val="505769"/>
      </a:accent2>
      <a:accent3>
        <a:srgbClr val="4B49DA"/>
      </a:accent3>
      <a:accent4>
        <a:srgbClr val="BBC8F7"/>
      </a:accent4>
      <a:accent5>
        <a:srgbClr val="A0AAC5"/>
      </a:accent5>
      <a:accent6>
        <a:srgbClr val="FFE7A0"/>
      </a:accent6>
      <a:hlink>
        <a:srgbClr val="4B49D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8306</TotalTime>
  <Words>1148</Words>
  <Application>Microsoft Office PowerPoint</Application>
  <PresentationFormat>Personnalisé</PresentationFormat>
  <Paragraphs>358</Paragraphs>
  <Slides>19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14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19</vt:i4>
      </vt:variant>
    </vt:vector>
  </HeadingPairs>
  <TitlesOfParts>
    <vt:vector size="39" baseType="lpstr">
      <vt:lpstr>Anton</vt:lpstr>
      <vt:lpstr>Arial</vt:lpstr>
      <vt:lpstr>Calibri</vt:lpstr>
      <vt:lpstr>Georgia</vt:lpstr>
      <vt:lpstr>Lucida Sans Unicode</vt:lpstr>
      <vt:lpstr>Nanum Gothic</vt:lpstr>
      <vt:lpstr>Proxima Nova</vt:lpstr>
      <vt:lpstr>Proxima Nova Semibold</vt:lpstr>
      <vt:lpstr>Roboto</vt:lpstr>
      <vt:lpstr>Times New Roman</vt:lpstr>
      <vt:lpstr>Trebuchet MS</vt:lpstr>
      <vt:lpstr>Verdana</vt:lpstr>
      <vt:lpstr>Wingdings</vt:lpstr>
      <vt:lpstr>Wingdings 2</vt:lpstr>
      <vt:lpstr>1_Office Theme</vt:lpstr>
      <vt:lpstr>Patient Care Breakthrough by Slidesgo</vt:lpstr>
      <vt:lpstr>Slidesgo Final Pages</vt:lpstr>
      <vt:lpstr>1_Patient Care Breakthrough by Slidesgo</vt:lpstr>
      <vt:lpstr>1_Slidesgo Final Pages</vt:lpstr>
      <vt:lpstr>Urbain</vt:lpstr>
      <vt:lpstr>Présentation du parcours Marketing digital, E-business et Entrepreneuriat en BUT3 </vt:lpstr>
      <vt:lpstr>Exemples / Métiers</vt:lpstr>
      <vt:lpstr>Niveaux des compétences spécifiques</vt:lpstr>
      <vt:lpstr>Des ressources et SAE spécifiques au parcours</vt:lpstr>
      <vt:lpstr>Equipe de formateurs (Semestre 5)</vt:lpstr>
      <vt:lpstr>Equipe de formateurs (Semestre 6)</vt:lpstr>
      <vt:lpstr>La SAE stage orientée parcours</vt:lpstr>
      <vt:lpstr>Types de structures à privilégier</vt:lpstr>
      <vt:lpstr>Types de structures à privilégier</vt:lpstr>
      <vt:lpstr>Les clés de la réussite sur cette année de BUT3</vt:lpstr>
      <vt:lpstr>Veille sur linkedin</vt:lpstr>
      <vt:lpstr>Les clés de la réussite</vt:lpstr>
      <vt:lpstr>Les clés de la réussite</vt:lpstr>
      <vt:lpstr>Sart In Saclay</vt:lpstr>
      <vt:lpstr>Les poursuites d’études</vt:lpstr>
      <vt:lpstr>Les poursuites d’études</vt:lpstr>
      <vt:lpstr>Les poursuites d’études</vt:lpstr>
      <vt:lpstr>Les poursuites d’études</vt:lpstr>
      <vt:lpstr>Merci pour votre écoute !</vt:lpstr>
    </vt:vector>
  </TitlesOfParts>
  <Company>EDA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 / Export  A guide to successful international trade</dc:title>
  <dc:creator>Alice Bourrouet</dc:creator>
  <cp:lastModifiedBy>Tanguy Hemmet</cp:lastModifiedBy>
  <cp:revision>869</cp:revision>
  <dcterms:created xsi:type="dcterms:W3CDTF">2015-03-19T19:44:34Z</dcterms:created>
  <dcterms:modified xsi:type="dcterms:W3CDTF">2024-08-27T10:31:57Z</dcterms:modified>
</cp:coreProperties>
</file>