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3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04"/>
  </p:normalViewPr>
  <p:slideViewPr>
    <p:cSldViewPr snapToGrid="0" snapToObjects="1">
      <p:cViewPr varScale="1">
        <p:scale>
          <a:sx n="111" d="100"/>
          <a:sy n="111" d="100"/>
        </p:scale>
        <p:origin x="168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fr-FR" sz="13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128" y="2165229"/>
            <a:ext cx="4787999" cy="3252160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128" y="5529528"/>
            <a:ext cx="4787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27" y="188640"/>
            <a:ext cx="4788000" cy="1619672"/>
          </a:xfrm>
          <a:prstGeom prst="rect">
            <a:avLst/>
          </a:prstGeom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160" y="4412315"/>
            <a:ext cx="2088000" cy="2454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51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5305244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883" y="365126"/>
            <a:ext cx="3614467" cy="1325563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2883" y="1825625"/>
            <a:ext cx="3614468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0" y="6202841"/>
            <a:ext cx="1440000" cy="48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8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2883" y="365126"/>
            <a:ext cx="3631721" cy="583771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5305246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50">
              <a:solidFill>
                <a:srgbClr val="FFFFFF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0" y="6202841"/>
            <a:ext cx="1440000" cy="48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73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67544" y="274638"/>
            <a:ext cx="7632848" cy="562074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63003C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800" b="0" dirty="0">
              <a:solidFill>
                <a:srgbClr val="8B9688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90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 contenu numé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rgbClr val="6300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pic>
        <p:nvPicPr>
          <p:cNvPr id="21" name="Picture 1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734" y="188760"/>
            <a:ext cx="918806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67544" y="6356350"/>
            <a:ext cx="1080120" cy="365125"/>
          </a:xfrm>
          <a:prstGeom prst="rect">
            <a:avLst/>
          </a:prstGeom>
        </p:spPr>
        <p:txBody>
          <a:bodyPr/>
          <a:lstStyle>
            <a:lvl1pPr>
              <a:defRPr lang="fr-FR" sz="1000" smtClean="0">
                <a:solidFill>
                  <a:schemeClr val="tx1"/>
                </a:solidFill>
              </a:defRPr>
            </a:lvl1pPr>
          </a:lstStyle>
          <a:p>
            <a:fld id="{641C90A5-C474-45C2-8719-E69FDD0C6A55}" type="slidenum">
              <a:rPr>
                <a:solidFill>
                  <a:srgbClr val="63003C"/>
                </a:solidFill>
              </a:rPr>
              <a:pPr/>
              <a:t>‹N°›</a:t>
            </a:fld>
            <a:endParaRPr dirty="0">
              <a:solidFill>
                <a:srgbClr val="63003C"/>
              </a:solidFill>
            </a:endParaRPr>
          </a:p>
        </p:txBody>
      </p:sp>
      <p:sp>
        <p:nvSpPr>
          <p:cNvPr id="14" name="Espace réservé du contenu 2"/>
          <p:cNvSpPr>
            <a:spLocks noGrp="1"/>
          </p:cNvSpPr>
          <p:nvPr>
            <p:ph idx="1"/>
          </p:nvPr>
        </p:nvSpPr>
        <p:spPr bwMode="gray">
          <a:xfrm>
            <a:off x="467544" y="1556792"/>
            <a:ext cx="7632848" cy="4641124"/>
          </a:xfrm>
        </p:spPr>
        <p:txBody>
          <a:bodyPr/>
          <a:lstStyle>
            <a:lvl1pPr marL="504000" indent="-504000">
              <a:spcBef>
                <a:spcPts val="1400"/>
              </a:spcBef>
              <a:spcAft>
                <a:spcPts val="0"/>
              </a:spcAft>
              <a:buClr>
                <a:srgbClr val="63003C"/>
              </a:buClr>
              <a:buSzPct val="150000"/>
              <a:buFont typeface="+mj-lt"/>
              <a:buAutoNum type="arabicPeriod"/>
              <a:defRPr/>
            </a:lvl1pPr>
            <a:lvl2pPr marL="504000">
              <a:buClr>
                <a:srgbClr val="63003C"/>
              </a:buClr>
              <a:defRPr/>
            </a:lvl2pPr>
            <a:lvl3pPr marL="504000">
              <a:buClr>
                <a:srgbClr val="63003C"/>
              </a:buClr>
              <a:defRPr/>
            </a:lvl3pPr>
            <a:lvl4pPr marL="684000">
              <a:buClr>
                <a:srgbClr val="63003C"/>
              </a:buClr>
              <a:defRPr/>
            </a:lvl4pPr>
            <a:lvl5pPr marL="684000" indent="0">
              <a:buClr>
                <a:srgbClr val="63003C"/>
              </a:buCl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516" y="6243046"/>
            <a:ext cx="1260000" cy="557742"/>
          </a:xfrm>
          <a:prstGeom prst="rect">
            <a:avLst/>
          </a:prstGeom>
        </p:spPr>
      </p:pic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734" y="1700808"/>
            <a:ext cx="918806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99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" y="0"/>
            <a:ext cx="5305425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buClr>
                <a:srgbClr val="000000"/>
              </a:buClr>
              <a:buFont typeface="Arial"/>
              <a:buNone/>
              <a:defRPr/>
            </a:pPr>
            <a:endParaRPr lang="fr-FR" sz="1350" kern="0">
              <a:solidFill>
                <a:srgbClr val="FFFFFF"/>
              </a:solidFill>
              <a:sym typeface="Arial"/>
            </a:endParaRPr>
          </a:p>
        </p:txBody>
      </p:sp>
      <p:pic>
        <p:nvPicPr>
          <p:cNvPr id="4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563" y="6202365"/>
            <a:ext cx="1439862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2886" y="365129"/>
            <a:ext cx="3631721" cy="583771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440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u filet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5088"/>
            <a:ext cx="6842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4"/>
          <p:cNvCxnSpPr/>
          <p:nvPr/>
        </p:nvCxnSpPr>
        <p:spPr>
          <a:xfrm>
            <a:off x="0" y="849313"/>
            <a:ext cx="9144000" cy="0"/>
          </a:xfrm>
          <a:prstGeom prst="line">
            <a:avLst/>
          </a:prstGeom>
          <a:ln w="571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Image 8" descr="Z:\4. COMMUNICATION\DOSSIER PUBLIC boite à outils pour tous\#1_Identité visuelle UPSaclay\Logo UPSaclay 2020\ECRAN\UPSACLAY-2020-rv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6291263"/>
            <a:ext cx="16557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32848" cy="562074"/>
          </a:xfrm>
          <a:noFill/>
        </p:spPr>
        <p:txBody>
          <a:bodyPr>
            <a:normAutofit/>
          </a:bodyPr>
          <a:lstStyle>
            <a:lvl1pPr>
              <a:defRPr sz="2800">
                <a:solidFill>
                  <a:srgbClr val="63003C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7632849" cy="4680520"/>
          </a:xfrm>
          <a:solidFill>
            <a:schemeClr val="accent3"/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Open Sans" panose="020B0606030504020204" pitchFamily="34" charset="0"/>
              <a:buChar char="»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fr-FR" sz="1000">
                <a:solidFill>
                  <a:srgbClr val="63003C"/>
                </a:solidFill>
              </a:defRPr>
            </a:lvl1pPr>
          </a:lstStyle>
          <a:p>
            <a:pPr>
              <a:defRPr/>
            </a:pPr>
            <a:r>
              <a:t>14-6-2019  - UPSaclay2020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fr-FR" sz="1000">
                <a:solidFill>
                  <a:srgbClr val="63003C"/>
                </a:solidFill>
              </a:defRPr>
            </a:lvl1pPr>
          </a:lstStyle>
          <a:p>
            <a:pPr>
              <a:defRPr/>
            </a:pPr>
            <a:fld id="{7891C46D-12CF-410E-AA66-BB3C4A18B01D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698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re. Texte et clip multimé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'élément multimédia 3"/>
          <p:cNvSpPr>
            <a:spLocks noGrp="1"/>
          </p:cNvSpPr>
          <p:nvPr>
            <p:ph type="media" sz="half" idx="2"/>
          </p:nvPr>
        </p:nvSpPr>
        <p:spPr>
          <a:xfrm>
            <a:off x="4648200" y="1719263"/>
            <a:ext cx="4038600" cy="4411662"/>
          </a:xfrm>
        </p:spPr>
        <p:txBody>
          <a:bodyPr rtlCol="0">
            <a:normAutofit/>
          </a:bodyPr>
          <a:lstStyle/>
          <a:p>
            <a:pPr lvl="0"/>
            <a:endParaRPr lang="fr-FR"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1FDE8B9-59A4-9245-A001-F67460425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2386F4-BF2D-9B41-B64F-F0ADD9217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/>
              <a:t>CM3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53BC3FF-0377-284C-8F7F-AEA67AA77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1E2DD-5CA4-B74E-B277-5D52AD850BB8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30040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46173-2B5A-4462-9100-69D7613B339B}" type="datetimeFigureOut">
              <a:rPr lang="fr-FR" smtClean="0">
                <a:solidFill>
                  <a:srgbClr val="63003C">
                    <a:tint val="75000"/>
                  </a:srgbClr>
                </a:solidFill>
              </a:rPr>
              <a:pPr/>
              <a:t>22/09/2020</a:t>
            </a:fld>
            <a:endParaRPr lang="fr-FR">
              <a:solidFill>
                <a:srgbClr val="63003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srgbClr val="63003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0FBA5-3649-4193-81EC-FC1C61F9B58C}" type="slidenum">
              <a:rPr lang="fr-FR" smtClean="0">
                <a:solidFill>
                  <a:srgbClr val="63003C">
                    <a:tint val="75000"/>
                  </a:srgbClr>
                </a:solidFill>
              </a:rPr>
              <a:pPr/>
              <a:t>‹N°›</a:t>
            </a:fld>
            <a:endParaRPr lang="fr-FR">
              <a:solidFill>
                <a:srgbClr val="63003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17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7" r:id="rId5"/>
    <p:sldLayoutId id="2147483668" r:id="rId6"/>
    <p:sldLayoutId id="2147483669" r:id="rId7"/>
    <p:sldLayoutId id="214748367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video" Target="file:////Users/marion/Documents/universite&#769;/psycho/Psycho%20du%20dev/2017-2018/CM/Piaget%20le%20d&#233;veloppement%20de%20la%20pens&#233;e%20che%20lenfant.wmv.mp4" TargetMode="External"/><Relationship Id="rId1" Type="http://schemas.microsoft.com/office/2007/relationships/media" Target="file:////Users/marion/Documents/universite&#769;/psycho/Psycho%20du%20dev/2017-2018/CM/Piaget%20le%20d&#233;veloppement%20de%20la%20pens&#233;e%20che%20lenfant.wmv.mp4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6C961E81-8805-C642-A979-FD19802831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r-FR" altLang="fr-FR"/>
              <a:t>Notion d’équilibration des schèmes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4330DA62-48A5-394A-AD3F-A8BD1669BE9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1341438"/>
            <a:ext cx="8280400" cy="4789487"/>
          </a:xfrm>
        </p:spPr>
        <p:txBody>
          <a:bodyPr/>
          <a:lstStyle/>
          <a:p>
            <a:pPr eaLnBrk="1" hangingPunct="1">
              <a:buFont typeface="Wingdings" pitchFamily="2" charset="2"/>
              <a:buChar char="l"/>
            </a:pPr>
            <a:r>
              <a:rPr lang="fr-FR" altLang="fr-FR"/>
              <a:t>https://youtube/w73DXjvgCUI</a:t>
            </a:r>
          </a:p>
        </p:txBody>
      </p:sp>
      <p:sp>
        <p:nvSpPr>
          <p:cNvPr id="16387" name="Espace réservé du numéro de diapositive 6">
            <a:extLst>
              <a:ext uri="{FF2B5EF4-FFF2-40B4-BE49-F238E27FC236}">
                <a16:creationId xmlns:a16="http://schemas.microsoft.com/office/drawing/2014/main" id="{EFDC25D3-622C-324A-B5C1-CBF647DFF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75EE3000-F48A-3749-AF68-E975A672D429}" type="slidenum">
              <a:rPr lang="fr-FR" altLang="en-US" sz="100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</a:t>
            </a:fld>
            <a:endParaRPr lang="fr-FR" altLang="en-US" sz="1000"/>
          </a:p>
        </p:txBody>
      </p:sp>
      <p:pic>
        <p:nvPicPr>
          <p:cNvPr id="2" name="Piaget le développement de la pensée che lenfant.wmv.mp4">
            <a:hlinkClick r:id="" action="ppaction://media"/>
            <a:extLst>
              <a:ext uri="{FF2B5EF4-FFF2-40B4-BE49-F238E27FC236}">
                <a16:creationId xmlns:a16="http://schemas.microsoft.com/office/drawing/2014/main" id="{E3780CAA-55EB-664F-9557-EB078350BBA8}"/>
              </a:ext>
            </a:extLst>
          </p:cNvPr>
          <p:cNvPicPr>
            <a:picLocks noRot="1"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38" y="2205038"/>
            <a:ext cx="7491412" cy="421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983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Thème3">
  <a:themeElements>
    <a:clrScheme name="UPSaclay">
      <a:dk1>
        <a:srgbClr val="63003C"/>
      </a:dk1>
      <a:lt1>
        <a:srgbClr val="FFFFFF"/>
      </a:lt1>
      <a:dk2>
        <a:srgbClr val="000000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Université Paris-Saclay">
      <a:majorFont>
        <a:latin typeface="Open Sans"/>
        <a:ea typeface=""/>
        <a:cs typeface="Arial Unicode MS"/>
      </a:majorFont>
      <a:minorFont>
        <a:latin typeface="Open Sans"/>
        <a:ea typeface=""/>
        <a:cs typeface="Arial Unicode MS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̀me3" id="{1335EA92-480F-7744-8756-271A4A261519}" vid="{AB28A0EB-7335-A54B-B29C-9359C154C7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Thème3</Template>
  <TotalTime>0</TotalTime>
  <Words>10</Words>
  <Application>Microsoft Macintosh PowerPoint</Application>
  <PresentationFormat>Affichage à l'écran (4:3)</PresentationFormat>
  <Paragraphs>3</Paragraphs>
  <Slides>1</Slides>
  <Notes>0</Notes>
  <HiddenSlides>0</HiddenSlides>
  <MMClips>1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Open Sans</vt:lpstr>
      <vt:lpstr>Wingdings</vt:lpstr>
      <vt:lpstr>Thème3</vt:lpstr>
      <vt:lpstr>Notion d’équilibration des schèmes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Notion d’équilibration des schèmes</dc:title>
  <dc:creator>Marion Chestier</dc:creator>
  <cp:lastModifiedBy>Marion Chestier</cp:lastModifiedBy>
  <cp:revision>1</cp:revision>
  <dcterms:created xsi:type="dcterms:W3CDTF">2020-09-22T11:20:24Z</dcterms:created>
  <dcterms:modified xsi:type="dcterms:W3CDTF">2020-09-22T11:20:55Z</dcterms:modified>
</cp:coreProperties>
</file>