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6" r:id="rId2"/>
    <p:sldId id="44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3D2FE-5DDD-4574-B1C3-893BF6AEC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941FAD-1DFE-4D90-A9DF-82555290B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79831A-DFBF-483E-A0F2-D4B1A2395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5C12A0-054D-46FA-BA8D-FE8D91995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94683A-CC46-4C83-8192-15218C7CE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49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19F8C-95B3-411E-8A49-B3A3BA978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F50974-C7A9-49A8-8179-718045D32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AF56C7-9CC1-473F-8612-C5FCA8A6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B79802-2426-4B76-82CB-50D4F3AA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EB482B-B657-4673-8822-62CFF7ED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53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2745D5-320F-4FDE-800A-EB7E96F18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3FA5A9-F611-41D3-8DF9-0AF0DEA00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91F6F1-975C-4C9B-A100-2528A6096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C8272B-3B66-4DD6-B21A-DF5826BE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70BDA8-9CD7-4657-8442-10BBFA4E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5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D50AB-693B-4A95-AE9F-F6055514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36DCDD-2907-4A4C-9ACF-BDBBC8908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35C4C5-4E4B-4349-B5B3-4094A0574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DDD5CF-75FB-4073-885E-E95498C20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24138A-4F57-41BB-AEA4-30FA5437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02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B253E7-69D3-4CA7-AE2B-65E96127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2E159B-767B-44FD-B8A5-F71E84EF3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828A56-5912-4A12-898C-F10777F0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AB465D-FCE6-4980-BBAD-D9CF3AD3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776231-86C3-4812-A471-C38A7DD2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56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D83108-AA7C-41D8-8B90-0CE8C259C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9B6D06-0ED4-49AA-B61A-331CC32DC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E6794F-13ED-42E3-B209-752E4404E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5D26F5-9AE1-431A-BFE1-53EFA3EA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48F5F0-8A76-4AB2-A5A3-402D3425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C0E916-931C-4F6E-8AE3-B06CE027E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0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BAE9D-2920-4B35-B103-B5BB1252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7605E7-BF51-47FD-AB55-E076FA77A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57FFB0-C7B5-4D1F-B7B0-56EFD64BC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79DFC3-A7D5-4EFB-AB66-FAC691363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AD1F934-12BC-4B2B-8A39-9282A2D25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15BC8F-1406-478D-BB68-C2CC5091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06DF51-30C1-431C-BBB7-9A3B478BA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37138E9-3C76-4003-BEB1-8808C01F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6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183784-6C71-4485-9B3F-31B9E764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EDEE90C-AD8C-4340-9988-F0675075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C2159B-E4D5-47E9-A005-17B0991D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A73796A-9E01-405A-9536-91D5AFE6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66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F2B6FB7-2650-4948-8560-5C1EAF5E7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586C0C-37A0-4851-8175-F0D50B43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6D1248-8D0A-416A-A915-35AE7FE3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87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CCB97F-BB78-4840-AE2A-6CCD36BF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492718-CC42-446D-8C69-CF9D637F9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761A0E-DC5E-4954-BB82-AE6DD59CC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C2562C-7E7C-46FA-8858-4DB944309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8D1360-3A0B-46B0-8081-D850E2AC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AD4E71-1C25-42A4-B916-CC889EA7A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3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FD83F-53C6-4941-AB76-FDBB3BBA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0FC35E-43AA-449C-ABEB-4A56ABB1F9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3D1408-A785-47F9-9F5D-9F903EE77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A898E1-5A37-4E1E-9982-B84583F4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75B087-61DF-4F2C-891A-F069826FC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C6124A-FB5D-42AE-918B-30F38B25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28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21DAC3B-24FF-49EB-999E-C7A29D506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821771-369B-4EF9-A759-305E0320E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EBF41A-3AFE-41A7-96C0-63F3BBE7AA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386E7-21BC-4872-87AF-3149244C6CF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3D2096-1CB7-44D4-A794-AEE234D78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E925E4-4F15-4844-A614-19721C02C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CBC08-AC62-43A0-80A6-991E3B0DB0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81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30" name="Image 4">
            <a:extLst>
              <a:ext uri="{FF2B5EF4-FFF2-40B4-BE49-F238E27FC236}">
                <a16:creationId xmlns:a16="http://schemas.microsoft.com/office/drawing/2014/main" id="{0283A042-C42C-486E-948D-5CD08D7BF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38" y="1703388"/>
            <a:ext cx="5554662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192DADB-231D-474D-8617-A24DC1EB47CA}"/>
              </a:ext>
            </a:extLst>
          </p:cNvPr>
          <p:cNvSpPr txBox="1"/>
          <p:nvPr/>
        </p:nvSpPr>
        <p:spPr>
          <a:xfrm>
            <a:off x="1458913" y="984251"/>
            <a:ext cx="4272260" cy="4424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275" dirty="0"/>
              <a:t>T.J. Marks et all, JACS, 2003, 12584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354" name="Image 1">
            <a:extLst>
              <a:ext uri="{FF2B5EF4-FFF2-40B4-BE49-F238E27FC236}">
                <a16:creationId xmlns:a16="http://schemas.microsoft.com/office/drawing/2014/main" id="{810CB0AA-A636-4917-B17E-521B5E22C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814" y="1684339"/>
            <a:ext cx="63023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9B391E0-BF0B-43C3-9D4B-6138AE1F13F9}"/>
              </a:ext>
            </a:extLst>
          </p:cNvPr>
          <p:cNvSpPr txBox="1"/>
          <p:nvPr/>
        </p:nvSpPr>
        <p:spPr>
          <a:xfrm>
            <a:off x="1431925" y="877889"/>
            <a:ext cx="4272260" cy="4424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275" dirty="0"/>
              <a:t>T.J. Marks et all, JACS, 2003, 12584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sophie.bezzenine</dc:creator>
  <cp:lastModifiedBy>sophie.bezzenine</cp:lastModifiedBy>
  <cp:revision>1</cp:revision>
  <dcterms:created xsi:type="dcterms:W3CDTF">2023-12-28T23:32:20Z</dcterms:created>
  <dcterms:modified xsi:type="dcterms:W3CDTF">2023-12-28T23:33:09Z</dcterms:modified>
</cp:coreProperties>
</file>