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 id="2147483690" r:id="rId3"/>
    <p:sldMasterId id="2147483718" r:id="rId4"/>
    <p:sldMasterId id="2147483720" r:id="rId5"/>
  </p:sldMasterIdLst>
  <p:notesMasterIdLst>
    <p:notesMasterId r:id="rId64"/>
  </p:notesMasterIdLst>
  <p:sldIdLst>
    <p:sldId id="269" r:id="rId6"/>
    <p:sldId id="270" r:id="rId7"/>
    <p:sldId id="273" r:id="rId8"/>
    <p:sldId id="272" r:id="rId9"/>
    <p:sldId id="257" r:id="rId10"/>
    <p:sldId id="303" r:id="rId11"/>
    <p:sldId id="258" r:id="rId12"/>
    <p:sldId id="261" r:id="rId13"/>
    <p:sldId id="262" r:id="rId14"/>
    <p:sldId id="263" r:id="rId15"/>
    <p:sldId id="265" r:id="rId16"/>
    <p:sldId id="305" r:id="rId17"/>
    <p:sldId id="306" r:id="rId18"/>
    <p:sldId id="268" r:id="rId19"/>
    <p:sldId id="266" r:id="rId20"/>
    <p:sldId id="307" r:id="rId21"/>
    <p:sldId id="275" r:id="rId22"/>
    <p:sldId id="286" r:id="rId23"/>
    <p:sldId id="294" r:id="rId24"/>
    <p:sldId id="295" r:id="rId25"/>
    <p:sldId id="296" r:id="rId26"/>
    <p:sldId id="297" r:id="rId27"/>
    <p:sldId id="298" r:id="rId28"/>
    <p:sldId id="288" r:id="rId29"/>
    <p:sldId id="280" r:id="rId30"/>
    <p:sldId id="290" r:id="rId31"/>
    <p:sldId id="1209" r:id="rId32"/>
    <p:sldId id="1210" r:id="rId33"/>
    <p:sldId id="299" r:id="rId34"/>
    <p:sldId id="301" r:id="rId35"/>
    <p:sldId id="1193" r:id="rId36"/>
    <p:sldId id="1194" r:id="rId37"/>
    <p:sldId id="1195" r:id="rId38"/>
    <p:sldId id="1196" r:id="rId39"/>
    <p:sldId id="1197" r:id="rId40"/>
    <p:sldId id="1198" r:id="rId41"/>
    <p:sldId id="1199" r:id="rId42"/>
    <p:sldId id="1135" r:id="rId43"/>
    <p:sldId id="1202" r:id="rId44"/>
    <p:sldId id="1136" r:id="rId45"/>
    <p:sldId id="1137" r:id="rId46"/>
    <p:sldId id="1149" r:id="rId47"/>
    <p:sldId id="1211" r:id="rId48"/>
    <p:sldId id="1205" r:id="rId49"/>
    <p:sldId id="1138" r:id="rId50"/>
    <p:sldId id="1139" r:id="rId51"/>
    <p:sldId id="1140" r:id="rId52"/>
    <p:sldId id="1206" r:id="rId53"/>
    <p:sldId id="1141" r:id="rId54"/>
    <p:sldId id="1207" r:id="rId55"/>
    <p:sldId id="1143" r:id="rId56"/>
    <p:sldId id="1145" r:id="rId57"/>
    <p:sldId id="1183" r:id="rId58"/>
    <p:sldId id="1146" r:id="rId59"/>
    <p:sldId id="308" r:id="rId60"/>
    <p:sldId id="1208" r:id="rId61"/>
    <p:sldId id="277" r:id="rId62"/>
    <p:sldId id="284" r:id="rId63"/>
  </p:sldIdLst>
  <p:sldSz cx="12192000" cy="6858000"/>
  <p:notesSz cx="6858000" cy="9144000"/>
  <p:defaultTextStyle>
    <a:defPPr>
      <a:defRPr lang="fr-FR"/>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80" autoAdjust="0"/>
    <p:restoredTop sz="94660"/>
  </p:normalViewPr>
  <p:slideViewPr>
    <p:cSldViewPr snapToGrid="0">
      <p:cViewPr varScale="1">
        <p:scale>
          <a:sx n="73" d="100"/>
          <a:sy n="73" d="100"/>
        </p:scale>
        <p:origin x="688" y="3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EC057D-173C-4226-8641-40B2C98AF238}" type="datetimeFigureOut">
              <a:rPr lang="fr-FR" smtClean="0"/>
              <a:t>06/09/2025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AF953-CABB-4EC0-81E2-EAF4EBC17995}" type="slidenum">
              <a:rPr lang="fr-FR" smtClean="0"/>
              <a:t>‹N°›</a:t>
            </a:fld>
            <a:endParaRPr lang="fr-FR"/>
          </a:p>
        </p:txBody>
      </p:sp>
    </p:spTree>
    <p:extLst>
      <p:ext uri="{BB962C8B-B14F-4D97-AF65-F5344CB8AC3E}">
        <p14:creationId xmlns:p14="http://schemas.microsoft.com/office/powerpoint/2010/main" val="2308913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DBF69E8-2009-40CE-9CC2-0D9830484049}" type="slidenum">
              <a:rPr lang="fr-FR" smtClean="0"/>
              <a:t>31</a:t>
            </a:fld>
            <a:endParaRPr lang="fr-FR"/>
          </a:p>
        </p:txBody>
      </p:sp>
    </p:spTree>
    <p:extLst>
      <p:ext uri="{BB962C8B-B14F-4D97-AF65-F5344CB8AC3E}">
        <p14:creationId xmlns:p14="http://schemas.microsoft.com/office/powerpoint/2010/main" val="198532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DBF69E8-2009-40CE-9CC2-0D9830484049}" type="slidenum">
              <a:rPr lang="fr-FR" smtClean="0"/>
              <a:t>32</a:t>
            </a:fld>
            <a:endParaRPr lang="fr-FR"/>
          </a:p>
        </p:txBody>
      </p:sp>
    </p:spTree>
    <p:extLst>
      <p:ext uri="{BB962C8B-B14F-4D97-AF65-F5344CB8AC3E}">
        <p14:creationId xmlns:p14="http://schemas.microsoft.com/office/powerpoint/2010/main" val="1177537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DBF69E8-2009-40CE-9CC2-0D9830484049}" type="slidenum">
              <a:rPr lang="fr-FR" smtClean="0"/>
              <a:t>33</a:t>
            </a:fld>
            <a:endParaRPr lang="fr-FR"/>
          </a:p>
        </p:txBody>
      </p:sp>
    </p:spTree>
    <p:extLst>
      <p:ext uri="{BB962C8B-B14F-4D97-AF65-F5344CB8AC3E}">
        <p14:creationId xmlns:p14="http://schemas.microsoft.com/office/powerpoint/2010/main" val="3054432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DBF69E8-2009-40CE-9CC2-0D9830484049}" type="slidenum">
              <a:rPr lang="fr-FR" smtClean="0"/>
              <a:t>34</a:t>
            </a:fld>
            <a:endParaRPr lang="fr-FR"/>
          </a:p>
        </p:txBody>
      </p:sp>
    </p:spTree>
    <p:extLst>
      <p:ext uri="{BB962C8B-B14F-4D97-AF65-F5344CB8AC3E}">
        <p14:creationId xmlns:p14="http://schemas.microsoft.com/office/powerpoint/2010/main" val="3793671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DBF69E8-2009-40CE-9CC2-0D9830484049}" type="slidenum">
              <a:rPr lang="fr-FR" smtClean="0"/>
              <a:t>35</a:t>
            </a:fld>
            <a:endParaRPr lang="fr-FR"/>
          </a:p>
        </p:txBody>
      </p:sp>
    </p:spTree>
    <p:extLst>
      <p:ext uri="{BB962C8B-B14F-4D97-AF65-F5344CB8AC3E}">
        <p14:creationId xmlns:p14="http://schemas.microsoft.com/office/powerpoint/2010/main" val="131238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DBF69E8-2009-40CE-9CC2-0D9830484049}" type="slidenum">
              <a:rPr lang="fr-FR" smtClean="0"/>
              <a:t>36</a:t>
            </a:fld>
            <a:endParaRPr lang="fr-FR"/>
          </a:p>
        </p:txBody>
      </p:sp>
    </p:spTree>
    <p:extLst>
      <p:ext uri="{BB962C8B-B14F-4D97-AF65-F5344CB8AC3E}">
        <p14:creationId xmlns:p14="http://schemas.microsoft.com/office/powerpoint/2010/main" val="3676454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DBF69E8-2009-40CE-9CC2-0D9830484049}" type="slidenum">
              <a:rPr lang="fr-FR" smtClean="0"/>
              <a:t>37</a:t>
            </a:fld>
            <a:endParaRPr lang="fr-FR"/>
          </a:p>
        </p:txBody>
      </p:sp>
    </p:spTree>
    <p:extLst>
      <p:ext uri="{BB962C8B-B14F-4D97-AF65-F5344CB8AC3E}">
        <p14:creationId xmlns:p14="http://schemas.microsoft.com/office/powerpoint/2010/main" val="3450199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https://ambiente.messefrankfurt.com/frankfurt/en/exhibitor-search.html</a:t>
            </a:r>
          </a:p>
          <a:p>
            <a:endParaRPr lang="fr-FR" dirty="0"/>
          </a:p>
        </p:txBody>
      </p:sp>
      <p:sp>
        <p:nvSpPr>
          <p:cNvPr id="4" name="Espace réservé du numéro de diapositive 3"/>
          <p:cNvSpPr>
            <a:spLocks noGrp="1"/>
          </p:cNvSpPr>
          <p:nvPr>
            <p:ph type="sldNum" sz="quarter" idx="5"/>
          </p:nvPr>
        </p:nvSpPr>
        <p:spPr/>
        <p:txBody>
          <a:bodyPr/>
          <a:lstStyle/>
          <a:p>
            <a:fld id="{3DBF69E8-2009-40CE-9CC2-0D9830484049}" type="slidenum">
              <a:rPr lang="fr-FR" smtClean="0"/>
              <a:t>44</a:t>
            </a:fld>
            <a:endParaRPr lang="fr-FR"/>
          </a:p>
        </p:txBody>
      </p:sp>
    </p:spTree>
    <p:extLst>
      <p:ext uri="{BB962C8B-B14F-4D97-AF65-F5344CB8AC3E}">
        <p14:creationId xmlns:p14="http://schemas.microsoft.com/office/powerpoint/2010/main" val="3186714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5" Type="http://schemas.openxmlformats.org/officeDocument/2006/relationships/hyperlink" Target="https://stories.freepik.com/" TargetMode="External"/><Relationship Id="rId4" Type="http://schemas.openxmlformats.org/officeDocument/2006/relationships/hyperlink" Target="https://www.freepik.com/" TargetMode="Externa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3.xml"/><Relationship Id="rId5" Type="http://schemas.openxmlformats.org/officeDocument/2006/relationships/hyperlink" Target="https://stories.freepik.com/" TargetMode="External"/><Relationship Id="rId4" Type="http://schemas.openxmlformats.org/officeDocument/2006/relationships/hyperlink" Target="https://www.freepik.com/" TargetMode="Externa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950967" y="1689133"/>
            <a:ext cx="5946400" cy="2736800"/>
          </a:xfrm>
          <a:prstGeom prst="rect">
            <a:avLst/>
          </a:prstGeom>
        </p:spPr>
        <p:txBody>
          <a:bodyPr spcFirstLastPara="1" wrap="square" lIns="121894" tIns="121894" rIns="121894" bIns="121894" anchor="b" anchorCtr="0">
            <a:noAutofit/>
          </a:bodyPr>
          <a:lstStyle>
            <a:lvl1pPr lvl="0" algn="l">
              <a:spcBef>
                <a:spcPts val="0"/>
              </a:spcBef>
              <a:spcAft>
                <a:spcPts val="0"/>
              </a:spcAft>
              <a:buSzPts val="5200"/>
              <a:buNone/>
              <a:defRPr sz="6900"/>
            </a:lvl1pPr>
            <a:lvl2pPr lvl="1" algn="ctr">
              <a:spcBef>
                <a:spcPts val="0"/>
              </a:spcBef>
              <a:spcAft>
                <a:spcPts val="0"/>
              </a:spcAft>
              <a:buSzPts val="5200"/>
              <a:buNone/>
              <a:defRPr sz="6900"/>
            </a:lvl2pPr>
            <a:lvl3pPr lvl="2" algn="ctr">
              <a:spcBef>
                <a:spcPts val="0"/>
              </a:spcBef>
              <a:spcAft>
                <a:spcPts val="0"/>
              </a:spcAft>
              <a:buSzPts val="5200"/>
              <a:buNone/>
              <a:defRPr sz="6900"/>
            </a:lvl3pPr>
            <a:lvl4pPr lvl="3" algn="ctr">
              <a:spcBef>
                <a:spcPts val="0"/>
              </a:spcBef>
              <a:spcAft>
                <a:spcPts val="0"/>
              </a:spcAft>
              <a:buSzPts val="5200"/>
              <a:buNone/>
              <a:defRPr sz="6900"/>
            </a:lvl4pPr>
            <a:lvl5pPr lvl="4" algn="ctr">
              <a:spcBef>
                <a:spcPts val="0"/>
              </a:spcBef>
              <a:spcAft>
                <a:spcPts val="0"/>
              </a:spcAft>
              <a:buSzPts val="5200"/>
              <a:buNone/>
              <a:defRPr sz="6900"/>
            </a:lvl5pPr>
            <a:lvl6pPr lvl="5" algn="ctr">
              <a:spcBef>
                <a:spcPts val="0"/>
              </a:spcBef>
              <a:spcAft>
                <a:spcPts val="0"/>
              </a:spcAft>
              <a:buSzPts val="5200"/>
              <a:buNone/>
              <a:defRPr sz="6900"/>
            </a:lvl6pPr>
            <a:lvl7pPr lvl="6" algn="ctr">
              <a:spcBef>
                <a:spcPts val="0"/>
              </a:spcBef>
              <a:spcAft>
                <a:spcPts val="0"/>
              </a:spcAft>
              <a:buSzPts val="5200"/>
              <a:buNone/>
              <a:defRPr sz="6900"/>
            </a:lvl7pPr>
            <a:lvl8pPr lvl="7" algn="ctr">
              <a:spcBef>
                <a:spcPts val="0"/>
              </a:spcBef>
              <a:spcAft>
                <a:spcPts val="0"/>
              </a:spcAft>
              <a:buSzPts val="5200"/>
              <a:buNone/>
              <a:defRPr sz="6900"/>
            </a:lvl8pPr>
            <a:lvl9pPr lvl="8" algn="ctr">
              <a:spcBef>
                <a:spcPts val="0"/>
              </a:spcBef>
              <a:spcAft>
                <a:spcPts val="0"/>
              </a:spcAft>
              <a:buSzPts val="5200"/>
              <a:buNone/>
              <a:defRPr sz="6900"/>
            </a:lvl9pPr>
          </a:lstStyle>
          <a:p>
            <a:r>
              <a:rPr lang="fr-FR"/>
              <a:t>Cliquez pour modifier le style du titre</a:t>
            </a:r>
            <a:endParaRPr/>
          </a:p>
        </p:txBody>
      </p:sp>
      <p:sp>
        <p:nvSpPr>
          <p:cNvPr id="10" name="Google Shape;10;p2"/>
          <p:cNvSpPr txBox="1">
            <a:spLocks noGrp="1"/>
          </p:cNvSpPr>
          <p:nvPr>
            <p:ph type="subTitle" idx="1"/>
          </p:nvPr>
        </p:nvSpPr>
        <p:spPr>
          <a:xfrm>
            <a:off x="950967" y="4475200"/>
            <a:ext cx="5834400" cy="578000"/>
          </a:xfrm>
          <a:prstGeom prst="rect">
            <a:avLst/>
          </a:prstGeom>
        </p:spPr>
        <p:txBody>
          <a:bodyPr spcFirstLastPara="1" wrap="square" lIns="121894" tIns="121894" rIns="121894" bIns="121894" anchor="t" anchorCtr="0">
            <a:noAutofit/>
          </a:bodyPr>
          <a:lstStyle>
            <a:lvl1pPr lvl="0">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r>
              <a:rPr lang="fr-FR"/>
              <a:t>Cliquez pour modifier le style des sous-titres du masque</a:t>
            </a:r>
            <a:endParaRPr/>
          </a:p>
        </p:txBody>
      </p:sp>
      <p:sp>
        <p:nvSpPr>
          <p:cNvPr id="11" name="Google Shape;11;p2"/>
          <p:cNvSpPr/>
          <p:nvPr/>
        </p:nvSpPr>
        <p:spPr>
          <a:xfrm>
            <a:off x="569300" y="0"/>
            <a:ext cx="1964800" cy="57068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12" name="Google Shape;12;p2"/>
          <p:cNvSpPr/>
          <p:nvPr/>
        </p:nvSpPr>
        <p:spPr>
          <a:xfrm>
            <a:off x="7345433" y="0"/>
            <a:ext cx="4846800" cy="1783600"/>
          </a:xfrm>
          <a:prstGeom prst="rect">
            <a:avLst/>
          </a:prstGeom>
          <a:solidFill>
            <a:schemeClr val="lt1"/>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2167500" y="2428400"/>
            <a:ext cx="7857200" cy="1921200"/>
          </a:xfrm>
          <a:prstGeom prst="rect">
            <a:avLst/>
          </a:prstGeom>
        </p:spPr>
        <p:txBody>
          <a:bodyPr spcFirstLastPara="1" wrap="square" lIns="121894" tIns="121894" rIns="121894" bIns="121894" anchor="b" anchorCtr="0">
            <a:noAutofit/>
          </a:bodyPr>
          <a:lstStyle>
            <a:lvl1pPr lvl="0" algn="ctr">
              <a:spcBef>
                <a:spcPts val="0"/>
              </a:spcBef>
              <a:spcAft>
                <a:spcPts val="0"/>
              </a:spcAft>
              <a:buSzPts val="12000"/>
              <a:buNone/>
              <a:defRPr sz="107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51" name="Google Shape;51;p11"/>
          <p:cNvSpPr txBox="1">
            <a:spLocks noGrp="1"/>
          </p:cNvSpPr>
          <p:nvPr>
            <p:ph type="body" idx="1"/>
          </p:nvPr>
        </p:nvSpPr>
        <p:spPr>
          <a:xfrm>
            <a:off x="2167500" y="4248000"/>
            <a:ext cx="7857200" cy="588000"/>
          </a:xfrm>
          <a:prstGeom prst="rect">
            <a:avLst/>
          </a:prstGeom>
        </p:spPr>
        <p:txBody>
          <a:bodyPr spcFirstLastPara="1" wrap="square" lIns="121894" tIns="121894" rIns="121894" bIns="121894" anchor="t" anchorCtr="0">
            <a:noAutofit/>
          </a:bodyPr>
          <a:lstStyle>
            <a:lvl1pPr marL="609570" lvl="0" indent="-440245" algn="ctr">
              <a:spcBef>
                <a:spcPts val="0"/>
              </a:spcBef>
              <a:spcAft>
                <a:spcPts val="0"/>
              </a:spcAft>
              <a:buSzPts val="1600"/>
              <a:buChar char="●"/>
              <a:defRPr/>
            </a:lvl1pPr>
            <a:lvl2pPr marL="1219140" lvl="1" indent="-440245" algn="ctr">
              <a:spcBef>
                <a:spcPts val="0"/>
              </a:spcBef>
              <a:spcAft>
                <a:spcPts val="0"/>
              </a:spcAft>
              <a:buSzPts val="1600"/>
              <a:buChar char="○"/>
              <a:defRPr/>
            </a:lvl2pPr>
            <a:lvl3pPr marL="1828709" lvl="2" indent="-440245" algn="ctr">
              <a:spcBef>
                <a:spcPts val="0"/>
              </a:spcBef>
              <a:spcAft>
                <a:spcPts val="0"/>
              </a:spcAft>
              <a:buSzPts val="1600"/>
              <a:buChar char="■"/>
              <a:defRPr/>
            </a:lvl3pPr>
            <a:lvl4pPr marL="2438278" lvl="3" indent="-440245" algn="ctr">
              <a:spcBef>
                <a:spcPts val="0"/>
              </a:spcBef>
              <a:spcAft>
                <a:spcPts val="0"/>
              </a:spcAft>
              <a:buSzPts val="1600"/>
              <a:buChar char="●"/>
              <a:defRPr/>
            </a:lvl4pPr>
            <a:lvl5pPr marL="3047848" lvl="4" indent="-440245" algn="ctr">
              <a:spcBef>
                <a:spcPts val="0"/>
              </a:spcBef>
              <a:spcAft>
                <a:spcPts val="0"/>
              </a:spcAft>
              <a:buSzPts val="1600"/>
              <a:buChar char="○"/>
              <a:defRPr/>
            </a:lvl5pPr>
            <a:lvl6pPr marL="3657418" lvl="5" indent="-440245" algn="ctr">
              <a:spcBef>
                <a:spcPts val="0"/>
              </a:spcBef>
              <a:spcAft>
                <a:spcPts val="0"/>
              </a:spcAft>
              <a:buSzPts val="1600"/>
              <a:buChar char="■"/>
              <a:defRPr/>
            </a:lvl6pPr>
            <a:lvl7pPr marL="4266987" lvl="6" indent="-440245" algn="ctr">
              <a:spcBef>
                <a:spcPts val="0"/>
              </a:spcBef>
              <a:spcAft>
                <a:spcPts val="0"/>
              </a:spcAft>
              <a:buSzPts val="1600"/>
              <a:buChar char="●"/>
              <a:defRPr/>
            </a:lvl7pPr>
            <a:lvl8pPr marL="4876557" lvl="7" indent="-440245" algn="ctr">
              <a:spcBef>
                <a:spcPts val="0"/>
              </a:spcBef>
              <a:spcAft>
                <a:spcPts val="0"/>
              </a:spcAft>
              <a:buSzPts val="1600"/>
              <a:buChar char="○"/>
              <a:defRPr/>
            </a:lvl8pPr>
            <a:lvl9pPr marL="5486126" lvl="8" indent="-440245" algn="ctr">
              <a:spcBef>
                <a:spcPts val="0"/>
              </a:spcBef>
              <a:spcAft>
                <a:spcPts val="0"/>
              </a:spcAft>
              <a:buSzPts val="1600"/>
              <a:buChar char="■"/>
              <a:defRPr/>
            </a:lvl9pPr>
          </a:lstStyle>
          <a:p>
            <a:pPr lvl="0"/>
            <a:r>
              <a:rPr lang="fr-FR"/>
              <a:t>Cliquez pour modifier les styles du texte du masque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2"/>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55" name="Google Shape;55;p13"/>
          <p:cNvSpPr txBox="1">
            <a:spLocks noGrp="1"/>
          </p:cNvSpPr>
          <p:nvPr>
            <p:ph type="title" idx="2"/>
          </p:nvPr>
        </p:nvSpPr>
        <p:spPr>
          <a:xfrm>
            <a:off x="950967" y="2533500"/>
            <a:ext cx="2929200" cy="763600"/>
          </a:xfrm>
          <a:prstGeom prst="rect">
            <a:avLst/>
          </a:prstGeom>
        </p:spPr>
        <p:txBody>
          <a:bodyPr spcFirstLastPara="1" wrap="square" lIns="121894" tIns="121894" rIns="121894" bIns="121894" anchor="t" anchorCtr="0">
            <a:noAutofit/>
          </a:bodyPr>
          <a:lstStyle>
            <a:lvl1pPr lvl="0" algn="r">
              <a:spcBef>
                <a:spcPts val="0"/>
              </a:spcBef>
              <a:spcAft>
                <a:spcPts val="0"/>
              </a:spcAft>
              <a:buSzPts val="2400"/>
              <a:buNone/>
              <a:defRPr sz="2800"/>
            </a:lvl1pPr>
            <a:lvl2pPr lvl="1">
              <a:spcBef>
                <a:spcPts val="0"/>
              </a:spcBef>
              <a:spcAft>
                <a:spcPts val="0"/>
              </a:spcAft>
              <a:buSzPts val="3000"/>
              <a:buNone/>
              <a:defRPr>
                <a:latin typeface="Nanum Gothic"/>
                <a:ea typeface="Nanum Gothic"/>
                <a:cs typeface="Nanum Gothic"/>
                <a:sym typeface="Nanum Gothic"/>
              </a:defRPr>
            </a:lvl2pPr>
            <a:lvl3pPr lvl="2">
              <a:spcBef>
                <a:spcPts val="0"/>
              </a:spcBef>
              <a:spcAft>
                <a:spcPts val="0"/>
              </a:spcAft>
              <a:buSzPts val="3000"/>
              <a:buNone/>
              <a:defRPr>
                <a:latin typeface="Nanum Gothic"/>
                <a:ea typeface="Nanum Gothic"/>
                <a:cs typeface="Nanum Gothic"/>
                <a:sym typeface="Nanum Gothic"/>
              </a:defRPr>
            </a:lvl3pPr>
            <a:lvl4pPr lvl="3">
              <a:spcBef>
                <a:spcPts val="0"/>
              </a:spcBef>
              <a:spcAft>
                <a:spcPts val="0"/>
              </a:spcAft>
              <a:buSzPts val="3000"/>
              <a:buNone/>
              <a:defRPr>
                <a:latin typeface="Nanum Gothic"/>
                <a:ea typeface="Nanum Gothic"/>
                <a:cs typeface="Nanum Gothic"/>
                <a:sym typeface="Nanum Gothic"/>
              </a:defRPr>
            </a:lvl4pPr>
            <a:lvl5pPr lvl="4">
              <a:spcBef>
                <a:spcPts val="0"/>
              </a:spcBef>
              <a:spcAft>
                <a:spcPts val="0"/>
              </a:spcAft>
              <a:buSzPts val="3000"/>
              <a:buNone/>
              <a:defRPr>
                <a:latin typeface="Nanum Gothic"/>
                <a:ea typeface="Nanum Gothic"/>
                <a:cs typeface="Nanum Gothic"/>
                <a:sym typeface="Nanum Gothic"/>
              </a:defRPr>
            </a:lvl5pPr>
            <a:lvl6pPr lvl="5">
              <a:spcBef>
                <a:spcPts val="0"/>
              </a:spcBef>
              <a:spcAft>
                <a:spcPts val="0"/>
              </a:spcAft>
              <a:buSzPts val="3000"/>
              <a:buNone/>
              <a:defRPr>
                <a:latin typeface="Nanum Gothic"/>
                <a:ea typeface="Nanum Gothic"/>
                <a:cs typeface="Nanum Gothic"/>
                <a:sym typeface="Nanum Gothic"/>
              </a:defRPr>
            </a:lvl6pPr>
            <a:lvl7pPr lvl="6">
              <a:spcBef>
                <a:spcPts val="0"/>
              </a:spcBef>
              <a:spcAft>
                <a:spcPts val="0"/>
              </a:spcAft>
              <a:buSzPts val="3000"/>
              <a:buNone/>
              <a:defRPr>
                <a:latin typeface="Nanum Gothic"/>
                <a:ea typeface="Nanum Gothic"/>
                <a:cs typeface="Nanum Gothic"/>
                <a:sym typeface="Nanum Gothic"/>
              </a:defRPr>
            </a:lvl7pPr>
            <a:lvl8pPr lvl="7">
              <a:spcBef>
                <a:spcPts val="0"/>
              </a:spcBef>
              <a:spcAft>
                <a:spcPts val="0"/>
              </a:spcAft>
              <a:buSzPts val="3000"/>
              <a:buNone/>
              <a:defRPr>
                <a:latin typeface="Nanum Gothic"/>
                <a:ea typeface="Nanum Gothic"/>
                <a:cs typeface="Nanum Gothic"/>
                <a:sym typeface="Nanum Gothic"/>
              </a:defRPr>
            </a:lvl8pPr>
            <a:lvl9pPr lvl="8">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56" name="Google Shape;56;p13"/>
          <p:cNvSpPr txBox="1">
            <a:spLocks noGrp="1"/>
          </p:cNvSpPr>
          <p:nvPr>
            <p:ph type="subTitle" idx="1"/>
          </p:nvPr>
        </p:nvSpPr>
        <p:spPr>
          <a:xfrm>
            <a:off x="950967" y="2940429"/>
            <a:ext cx="2929200" cy="862000"/>
          </a:xfrm>
          <a:prstGeom prst="rect">
            <a:avLst/>
          </a:prstGeom>
        </p:spPr>
        <p:txBody>
          <a:bodyPr spcFirstLastPara="1" wrap="square" lIns="121894" tIns="121894" rIns="121894" bIns="121894" anchor="t" anchorCtr="0">
            <a:noAutofit/>
          </a:bodyPr>
          <a:lstStyle>
            <a:lvl1pPr lvl="0" algn="r">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r>
              <a:rPr lang="fr-FR"/>
              <a:t>Cliquez pour modifier le style des sous-titres du masque</a:t>
            </a:r>
            <a:endParaRPr/>
          </a:p>
        </p:txBody>
      </p:sp>
      <p:sp>
        <p:nvSpPr>
          <p:cNvPr id="57" name="Google Shape;57;p13"/>
          <p:cNvSpPr txBox="1">
            <a:spLocks noGrp="1"/>
          </p:cNvSpPr>
          <p:nvPr>
            <p:ph type="title" idx="3" hasCustomPrompt="1"/>
          </p:nvPr>
        </p:nvSpPr>
        <p:spPr>
          <a:xfrm>
            <a:off x="950900" y="1835789"/>
            <a:ext cx="2929200" cy="862000"/>
          </a:xfrm>
          <a:prstGeom prst="rect">
            <a:avLst/>
          </a:prstGeom>
        </p:spPr>
        <p:txBody>
          <a:bodyPr spcFirstLastPara="1" wrap="square" lIns="121894" tIns="121894" rIns="121894" bIns="121894" anchor="ctr" anchorCtr="0">
            <a:noAutofit/>
          </a:bodyPr>
          <a:lstStyle>
            <a:lvl1pPr lvl="0" algn="r" rtl="0">
              <a:spcBef>
                <a:spcPts val="0"/>
              </a:spcBef>
              <a:spcAft>
                <a:spcPts val="0"/>
              </a:spcAft>
              <a:buSzPts val="3000"/>
              <a:buNone/>
              <a:defRPr sz="4800">
                <a:solidFill>
                  <a:schemeClr val="accent3"/>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58" name="Google Shape;58;p13"/>
          <p:cNvSpPr txBox="1">
            <a:spLocks noGrp="1"/>
          </p:cNvSpPr>
          <p:nvPr>
            <p:ph type="title" idx="4"/>
          </p:nvPr>
        </p:nvSpPr>
        <p:spPr>
          <a:xfrm>
            <a:off x="950967" y="4694667"/>
            <a:ext cx="2929200" cy="7636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2400"/>
              <a:buNone/>
              <a:defRPr sz="28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59" name="Google Shape;59;p13"/>
          <p:cNvSpPr txBox="1">
            <a:spLocks noGrp="1"/>
          </p:cNvSpPr>
          <p:nvPr>
            <p:ph type="subTitle" idx="5"/>
          </p:nvPr>
        </p:nvSpPr>
        <p:spPr>
          <a:xfrm>
            <a:off x="950967" y="5101596"/>
            <a:ext cx="2929200" cy="8620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60" name="Google Shape;60;p13"/>
          <p:cNvSpPr txBox="1">
            <a:spLocks noGrp="1"/>
          </p:cNvSpPr>
          <p:nvPr>
            <p:ph type="title" idx="6" hasCustomPrompt="1"/>
          </p:nvPr>
        </p:nvSpPr>
        <p:spPr>
          <a:xfrm>
            <a:off x="950900" y="3996956"/>
            <a:ext cx="2929200" cy="862000"/>
          </a:xfrm>
          <a:prstGeom prst="rect">
            <a:avLst/>
          </a:prstGeom>
        </p:spPr>
        <p:txBody>
          <a:bodyPr spcFirstLastPara="1" wrap="square" lIns="121894" tIns="121894" rIns="121894" bIns="121894" anchor="ctr" anchorCtr="0">
            <a:noAutofit/>
          </a:bodyPr>
          <a:lstStyle>
            <a:lvl1pPr lvl="0" algn="r" rtl="0">
              <a:spcBef>
                <a:spcPts val="0"/>
              </a:spcBef>
              <a:spcAft>
                <a:spcPts val="0"/>
              </a:spcAft>
              <a:buSzPts val="3000"/>
              <a:buNone/>
              <a:defRPr sz="4800">
                <a:solidFill>
                  <a:schemeClr val="accent3"/>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61" name="Google Shape;61;p13"/>
          <p:cNvSpPr txBox="1">
            <a:spLocks noGrp="1"/>
          </p:cNvSpPr>
          <p:nvPr>
            <p:ph type="title" idx="7"/>
          </p:nvPr>
        </p:nvSpPr>
        <p:spPr>
          <a:xfrm flipH="1">
            <a:off x="8311833" y="2533500"/>
            <a:ext cx="2929200" cy="763600"/>
          </a:xfrm>
          <a:prstGeom prst="rect">
            <a:avLst/>
          </a:prstGeom>
        </p:spPr>
        <p:txBody>
          <a:bodyPr spcFirstLastPara="1" wrap="square" lIns="121894" tIns="121894" rIns="121894" bIns="121894" anchor="t" anchorCtr="0">
            <a:noAutofit/>
          </a:bodyPr>
          <a:lstStyle>
            <a:lvl1pPr lvl="0" algn="l" rtl="0">
              <a:spcBef>
                <a:spcPts val="0"/>
              </a:spcBef>
              <a:spcAft>
                <a:spcPts val="0"/>
              </a:spcAft>
              <a:buSzPts val="2400"/>
              <a:buNone/>
              <a:defRPr sz="28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62" name="Google Shape;62;p13"/>
          <p:cNvSpPr txBox="1">
            <a:spLocks noGrp="1"/>
          </p:cNvSpPr>
          <p:nvPr>
            <p:ph type="subTitle" idx="8"/>
          </p:nvPr>
        </p:nvSpPr>
        <p:spPr>
          <a:xfrm flipH="1">
            <a:off x="8311833" y="2940429"/>
            <a:ext cx="2929200" cy="862000"/>
          </a:xfrm>
          <a:prstGeom prst="rect">
            <a:avLst/>
          </a:prstGeom>
        </p:spPr>
        <p:txBody>
          <a:bodyPr spcFirstLastPara="1" wrap="square" lIns="121894" tIns="121894" rIns="121894" bIns="121894"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63" name="Google Shape;63;p13"/>
          <p:cNvSpPr txBox="1">
            <a:spLocks noGrp="1"/>
          </p:cNvSpPr>
          <p:nvPr>
            <p:ph type="title" idx="9" hasCustomPrompt="1"/>
          </p:nvPr>
        </p:nvSpPr>
        <p:spPr>
          <a:xfrm flipH="1">
            <a:off x="8311767" y="1835789"/>
            <a:ext cx="2929200" cy="862000"/>
          </a:xfrm>
          <a:prstGeom prst="rect">
            <a:avLst/>
          </a:prstGeom>
        </p:spPr>
        <p:txBody>
          <a:bodyPr spcFirstLastPara="1" wrap="square" lIns="121894" tIns="121894" rIns="121894" bIns="121894" anchor="ctr" anchorCtr="0">
            <a:noAutofit/>
          </a:bodyPr>
          <a:lstStyle>
            <a:lvl1pPr lvl="0" algn="l" rtl="0">
              <a:spcBef>
                <a:spcPts val="0"/>
              </a:spcBef>
              <a:spcAft>
                <a:spcPts val="0"/>
              </a:spcAft>
              <a:buSzPts val="3000"/>
              <a:buNone/>
              <a:defRPr sz="4800">
                <a:solidFill>
                  <a:schemeClr val="accent3"/>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64" name="Google Shape;64;p13"/>
          <p:cNvSpPr txBox="1">
            <a:spLocks noGrp="1"/>
          </p:cNvSpPr>
          <p:nvPr>
            <p:ph type="title" idx="13"/>
          </p:nvPr>
        </p:nvSpPr>
        <p:spPr>
          <a:xfrm flipH="1">
            <a:off x="8311833" y="4694667"/>
            <a:ext cx="2929200" cy="763600"/>
          </a:xfrm>
          <a:prstGeom prst="rect">
            <a:avLst/>
          </a:prstGeom>
        </p:spPr>
        <p:txBody>
          <a:bodyPr spcFirstLastPara="1" wrap="square" lIns="121894" tIns="121894" rIns="121894" bIns="121894" anchor="t" anchorCtr="0">
            <a:noAutofit/>
          </a:bodyPr>
          <a:lstStyle>
            <a:lvl1pPr lvl="0" algn="l" rtl="0">
              <a:spcBef>
                <a:spcPts val="0"/>
              </a:spcBef>
              <a:spcAft>
                <a:spcPts val="0"/>
              </a:spcAft>
              <a:buSzPts val="2400"/>
              <a:buNone/>
              <a:defRPr sz="28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65" name="Google Shape;65;p13"/>
          <p:cNvSpPr txBox="1">
            <a:spLocks noGrp="1"/>
          </p:cNvSpPr>
          <p:nvPr>
            <p:ph type="subTitle" idx="14"/>
          </p:nvPr>
        </p:nvSpPr>
        <p:spPr>
          <a:xfrm flipH="1">
            <a:off x="8311833" y="5101596"/>
            <a:ext cx="2929200" cy="862000"/>
          </a:xfrm>
          <a:prstGeom prst="rect">
            <a:avLst/>
          </a:prstGeom>
        </p:spPr>
        <p:txBody>
          <a:bodyPr spcFirstLastPara="1" wrap="square" lIns="121894" tIns="121894" rIns="121894" bIns="121894"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66" name="Google Shape;66;p13"/>
          <p:cNvSpPr txBox="1">
            <a:spLocks noGrp="1"/>
          </p:cNvSpPr>
          <p:nvPr>
            <p:ph type="title" idx="15" hasCustomPrompt="1"/>
          </p:nvPr>
        </p:nvSpPr>
        <p:spPr>
          <a:xfrm flipH="1">
            <a:off x="8311767" y="3996956"/>
            <a:ext cx="2929200" cy="862000"/>
          </a:xfrm>
          <a:prstGeom prst="rect">
            <a:avLst/>
          </a:prstGeom>
        </p:spPr>
        <p:txBody>
          <a:bodyPr spcFirstLastPara="1" wrap="square" lIns="121894" tIns="121894" rIns="121894" bIns="121894" anchor="ctr" anchorCtr="0">
            <a:noAutofit/>
          </a:bodyPr>
          <a:lstStyle>
            <a:lvl1pPr lvl="0" algn="l" rtl="0">
              <a:spcBef>
                <a:spcPts val="0"/>
              </a:spcBef>
              <a:spcAft>
                <a:spcPts val="0"/>
              </a:spcAft>
              <a:buSzPts val="3000"/>
              <a:buNone/>
              <a:defRPr sz="4800">
                <a:solidFill>
                  <a:schemeClr val="accent3"/>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67" name="Google Shape;67;p13"/>
          <p:cNvSpPr/>
          <p:nvPr/>
        </p:nvSpPr>
        <p:spPr>
          <a:xfrm>
            <a:off x="4968633" y="0"/>
            <a:ext cx="2254400" cy="8092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68"/>
        <p:cNvGrpSpPr/>
        <p:nvPr/>
      </p:nvGrpSpPr>
      <p:grpSpPr>
        <a:xfrm>
          <a:off x="0" y="0"/>
          <a:ext cx="0" cy="0"/>
          <a:chOff x="0" y="0"/>
          <a:chExt cx="0" cy="0"/>
        </a:xfrm>
      </p:grpSpPr>
      <p:sp>
        <p:nvSpPr>
          <p:cNvPr id="69" name="Google Shape;69;p14"/>
          <p:cNvSpPr/>
          <p:nvPr/>
        </p:nvSpPr>
        <p:spPr>
          <a:xfrm>
            <a:off x="0" y="632367"/>
            <a:ext cx="6098400" cy="1188800"/>
          </a:xfrm>
          <a:prstGeom prst="rect">
            <a:avLst/>
          </a:prstGeom>
          <a:solidFill>
            <a:schemeClr val="accent4"/>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70" name="Google Shape;70;p14"/>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71"/>
        <p:cNvGrpSpPr/>
        <p:nvPr/>
      </p:nvGrpSpPr>
      <p:grpSpPr>
        <a:xfrm>
          <a:off x="0" y="0"/>
          <a:ext cx="0" cy="0"/>
          <a:chOff x="0" y="0"/>
          <a:chExt cx="0" cy="0"/>
        </a:xfrm>
      </p:grpSpPr>
      <p:sp>
        <p:nvSpPr>
          <p:cNvPr id="72" name="Google Shape;72;p15"/>
          <p:cNvSpPr/>
          <p:nvPr/>
        </p:nvSpPr>
        <p:spPr>
          <a:xfrm>
            <a:off x="4968633" y="0"/>
            <a:ext cx="7223200" cy="910800"/>
          </a:xfrm>
          <a:prstGeom prst="rect">
            <a:avLst/>
          </a:prstGeom>
          <a:solidFill>
            <a:schemeClr val="accent6"/>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73" name="Google Shape;73;p15"/>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4">
  <p:cSld name="Title only 4">
    <p:spTree>
      <p:nvGrpSpPr>
        <p:cNvPr id="1" name="Shape 74"/>
        <p:cNvGrpSpPr/>
        <p:nvPr/>
      </p:nvGrpSpPr>
      <p:grpSpPr>
        <a:xfrm>
          <a:off x="0" y="0"/>
          <a:ext cx="0" cy="0"/>
          <a:chOff x="0" y="0"/>
          <a:chExt cx="0" cy="0"/>
        </a:xfrm>
      </p:grpSpPr>
      <p:sp>
        <p:nvSpPr>
          <p:cNvPr id="75" name="Google Shape;75;p16"/>
          <p:cNvSpPr/>
          <p:nvPr/>
        </p:nvSpPr>
        <p:spPr>
          <a:xfrm>
            <a:off x="3802667" y="0"/>
            <a:ext cx="2545600" cy="8968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76" name="Google Shape;76;p16"/>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p:cSld name="1_Title and two columns">
    <p:spTree>
      <p:nvGrpSpPr>
        <p:cNvPr id="1" name="Shape 77"/>
        <p:cNvGrpSpPr/>
        <p:nvPr/>
      </p:nvGrpSpPr>
      <p:grpSpPr>
        <a:xfrm>
          <a:off x="0" y="0"/>
          <a:ext cx="0" cy="0"/>
          <a:chOff x="0" y="0"/>
          <a:chExt cx="0" cy="0"/>
        </a:xfrm>
      </p:grpSpPr>
      <p:sp>
        <p:nvSpPr>
          <p:cNvPr id="78" name="Google Shape;78;p17"/>
          <p:cNvSpPr txBox="1">
            <a:spLocks noGrp="1"/>
          </p:cNvSpPr>
          <p:nvPr>
            <p:ph type="subTitle" idx="1"/>
          </p:nvPr>
        </p:nvSpPr>
        <p:spPr>
          <a:xfrm>
            <a:off x="950967" y="2038967"/>
            <a:ext cx="4834800" cy="4099600"/>
          </a:xfrm>
          <a:prstGeom prst="rect">
            <a:avLst/>
          </a:prstGeom>
        </p:spPr>
        <p:txBody>
          <a:bodyPr spcFirstLastPara="1" wrap="square" lIns="121894" tIns="121894" rIns="121894" bIns="121894" anchor="ctr" anchorCtr="0">
            <a:noAutofit/>
          </a:bodyPr>
          <a:lstStyle>
            <a:lvl1pPr lvl="0" rtl="0">
              <a:spcBef>
                <a:spcPts val="0"/>
              </a:spcBef>
              <a:spcAft>
                <a:spcPts val="0"/>
              </a:spcAft>
              <a:buSzPts val="1600"/>
              <a:buChar char="●"/>
              <a:defRPr/>
            </a:lvl1pPr>
            <a:lvl2pPr lvl="1" rtl="0">
              <a:spcBef>
                <a:spcPts val="0"/>
              </a:spcBef>
              <a:spcAft>
                <a:spcPts val="0"/>
              </a:spcAft>
              <a:buSzPts val="1600"/>
              <a:buChar char="○"/>
              <a:defRPr/>
            </a:lvl2pPr>
            <a:lvl3pPr lvl="2" rtl="0">
              <a:spcBef>
                <a:spcPts val="0"/>
              </a:spcBef>
              <a:spcAft>
                <a:spcPts val="0"/>
              </a:spcAft>
              <a:buSzPts val="1600"/>
              <a:buChar char="■"/>
              <a:defRPr/>
            </a:lvl3pPr>
            <a:lvl4pPr lvl="3" rtl="0">
              <a:spcBef>
                <a:spcPts val="0"/>
              </a:spcBef>
              <a:spcAft>
                <a:spcPts val="0"/>
              </a:spcAft>
              <a:buSzPts val="1600"/>
              <a:buChar char="●"/>
              <a:defRPr/>
            </a:lvl4pPr>
            <a:lvl5pPr lvl="4" rtl="0">
              <a:spcBef>
                <a:spcPts val="0"/>
              </a:spcBef>
              <a:spcAft>
                <a:spcPts val="0"/>
              </a:spcAft>
              <a:buSzPts val="1600"/>
              <a:buChar char="○"/>
              <a:defRPr/>
            </a:lvl5pPr>
            <a:lvl6pPr lvl="5" rtl="0">
              <a:spcBef>
                <a:spcPts val="0"/>
              </a:spcBef>
              <a:spcAft>
                <a:spcPts val="0"/>
              </a:spcAft>
              <a:buSzPts val="1600"/>
              <a:buChar char="■"/>
              <a:defRPr/>
            </a:lvl6pPr>
            <a:lvl7pPr lvl="6" rtl="0">
              <a:spcBef>
                <a:spcPts val="0"/>
              </a:spcBef>
              <a:spcAft>
                <a:spcPts val="0"/>
              </a:spcAft>
              <a:buSzPts val="1600"/>
              <a:buChar char="●"/>
              <a:defRPr/>
            </a:lvl7pPr>
            <a:lvl8pPr lvl="7" rtl="0">
              <a:spcBef>
                <a:spcPts val="0"/>
              </a:spcBef>
              <a:spcAft>
                <a:spcPts val="0"/>
              </a:spcAft>
              <a:buSzPts val="1600"/>
              <a:buChar char="○"/>
              <a:defRPr/>
            </a:lvl8pPr>
            <a:lvl9pPr lvl="8" rtl="0">
              <a:spcBef>
                <a:spcPts val="0"/>
              </a:spcBef>
              <a:spcAft>
                <a:spcPts val="0"/>
              </a:spcAft>
              <a:buSzPts val="1600"/>
              <a:buChar char="■"/>
              <a:defRPr/>
            </a:lvl9pPr>
          </a:lstStyle>
          <a:p>
            <a:r>
              <a:rPr lang="fr-FR"/>
              <a:t>Cliquez pour modifier le style des sous-titres du masque</a:t>
            </a:r>
            <a:endParaRPr/>
          </a:p>
        </p:txBody>
      </p:sp>
      <p:sp>
        <p:nvSpPr>
          <p:cNvPr id="79" name="Google Shape;79;p17"/>
          <p:cNvSpPr txBox="1">
            <a:spLocks noGrp="1"/>
          </p:cNvSpPr>
          <p:nvPr>
            <p:ph type="subTitle" idx="2"/>
          </p:nvPr>
        </p:nvSpPr>
        <p:spPr>
          <a:xfrm>
            <a:off x="6406067" y="2038967"/>
            <a:ext cx="4834800" cy="4099600"/>
          </a:xfrm>
          <a:prstGeom prst="rect">
            <a:avLst/>
          </a:prstGeom>
        </p:spPr>
        <p:txBody>
          <a:bodyPr spcFirstLastPara="1" wrap="square" lIns="121894" tIns="121894" rIns="121894" bIns="121894" anchor="ctr" anchorCtr="0">
            <a:noAutofit/>
          </a:bodyPr>
          <a:lstStyle>
            <a:lvl1pPr lvl="0" rtl="0">
              <a:spcBef>
                <a:spcPts val="0"/>
              </a:spcBef>
              <a:spcAft>
                <a:spcPts val="0"/>
              </a:spcAft>
              <a:buSzPts val="1600"/>
              <a:buChar char="●"/>
              <a:defRPr/>
            </a:lvl1pPr>
            <a:lvl2pPr lvl="1" rtl="0">
              <a:spcBef>
                <a:spcPts val="0"/>
              </a:spcBef>
              <a:spcAft>
                <a:spcPts val="0"/>
              </a:spcAft>
              <a:buSzPts val="1600"/>
              <a:buChar char="○"/>
              <a:defRPr/>
            </a:lvl2pPr>
            <a:lvl3pPr lvl="2" rtl="0">
              <a:spcBef>
                <a:spcPts val="0"/>
              </a:spcBef>
              <a:spcAft>
                <a:spcPts val="0"/>
              </a:spcAft>
              <a:buSzPts val="1600"/>
              <a:buChar char="■"/>
              <a:defRPr/>
            </a:lvl3pPr>
            <a:lvl4pPr lvl="3" rtl="0">
              <a:spcBef>
                <a:spcPts val="0"/>
              </a:spcBef>
              <a:spcAft>
                <a:spcPts val="0"/>
              </a:spcAft>
              <a:buSzPts val="1600"/>
              <a:buChar char="●"/>
              <a:defRPr/>
            </a:lvl4pPr>
            <a:lvl5pPr lvl="4" rtl="0">
              <a:spcBef>
                <a:spcPts val="0"/>
              </a:spcBef>
              <a:spcAft>
                <a:spcPts val="0"/>
              </a:spcAft>
              <a:buSzPts val="1600"/>
              <a:buChar char="○"/>
              <a:defRPr/>
            </a:lvl5pPr>
            <a:lvl6pPr lvl="5" rtl="0">
              <a:spcBef>
                <a:spcPts val="0"/>
              </a:spcBef>
              <a:spcAft>
                <a:spcPts val="0"/>
              </a:spcAft>
              <a:buSzPts val="1600"/>
              <a:buChar char="■"/>
              <a:defRPr/>
            </a:lvl6pPr>
            <a:lvl7pPr lvl="6" rtl="0">
              <a:spcBef>
                <a:spcPts val="0"/>
              </a:spcBef>
              <a:spcAft>
                <a:spcPts val="0"/>
              </a:spcAft>
              <a:buSzPts val="1600"/>
              <a:buChar char="●"/>
              <a:defRPr/>
            </a:lvl7pPr>
            <a:lvl8pPr lvl="7" rtl="0">
              <a:spcBef>
                <a:spcPts val="0"/>
              </a:spcBef>
              <a:spcAft>
                <a:spcPts val="0"/>
              </a:spcAft>
              <a:buSzPts val="1600"/>
              <a:buChar char="○"/>
              <a:defRPr/>
            </a:lvl8pPr>
            <a:lvl9pPr lvl="8" rtl="0">
              <a:spcBef>
                <a:spcPts val="0"/>
              </a:spcBef>
              <a:spcAft>
                <a:spcPts val="0"/>
              </a:spcAft>
              <a:buSzPts val="1600"/>
              <a:buChar char="■"/>
              <a:defRPr/>
            </a:lvl9pPr>
          </a:lstStyle>
          <a:p>
            <a:r>
              <a:rPr lang="fr-FR"/>
              <a:t>Cliquez pour modifier le style des sous-titres du masque</a:t>
            </a:r>
            <a:endParaRPr/>
          </a:p>
        </p:txBody>
      </p:sp>
      <p:sp>
        <p:nvSpPr>
          <p:cNvPr id="80" name="Google Shape;80;p17"/>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81" name="Google Shape;81;p17"/>
          <p:cNvSpPr/>
          <p:nvPr/>
        </p:nvSpPr>
        <p:spPr>
          <a:xfrm>
            <a:off x="5394067" y="0"/>
            <a:ext cx="4053200" cy="12372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xfrm>
            <a:off x="1066400" y="3821100"/>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84" name="Google Shape;84;p18"/>
          <p:cNvSpPr txBox="1">
            <a:spLocks noGrp="1"/>
          </p:cNvSpPr>
          <p:nvPr>
            <p:ph type="subTitle" idx="1"/>
          </p:nvPr>
        </p:nvSpPr>
        <p:spPr>
          <a:xfrm>
            <a:off x="1066400" y="4329636"/>
            <a:ext cx="2929200" cy="14396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85" name="Google Shape;85;p18"/>
          <p:cNvSpPr txBox="1">
            <a:spLocks noGrp="1"/>
          </p:cNvSpPr>
          <p:nvPr>
            <p:ph type="title" idx="2"/>
          </p:nvPr>
        </p:nvSpPr>
        <p:spPr>
          <a:xfrm>
            <a:off x="4631400" y="3821100"/>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86" name="Google Shape;86;p18"/>
          <p:cNvSpPr txBox="1">
            <a:spLocks noGrp="1"/>
          </p:cNvSpPr>
          <p:nvPr>
            <p:ph type="subTitle" idx="3"/>
          </p:nvPr>
        </p:nvSpPr>
        <p:spPr>
          <a:xfrm>
            <a:off x="4631400" y="4329636"/>
            <a:ext cx="2929200" cy="14396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87" name="Google Shape;87;p18"/>
          <p:cNvSpPr txBox="1">
            <a:spLocks noGrp="1"/>
          </p:cNvSpPr>
          <p:nvPr>
            <p:ph type="title" idx="4"/>
          </p:nvPr>
        </p:nvSpPr>
        <p:spPr>
          <a:xfrm>
            <a:off x="8196400" y="3821100"/>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88" name="Google Shape;88;p18"/>
          <p:cNvSpPr txBox="1">
            <a:spLocks noGrp="1"/>
          </p:cNvSpPr>
          <p:nvPr>
            <p:ph type="subTitle" idx="5"/>
          </p:nvPr>
        </p:nvSpPr>
        <p:spPr>
          <a:xfrm>
            <a:off x="8196400" y="4329636"/>
            <a:ext cx="2929200" cy="14396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89" name="Google Shape;89;p18"/>
          <p:cNvSpPr txBox="1">
            <a:spLocks noGrp="1"/>
          </p:cNvSpPr>
          <p:nvPr>
            <p:ph type="title" idx="6"/>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90" name="Google Shape;90;p18"/>
          <p:cNvSpPr/>
          <p:nvPr/>
        </p:nvSpPr>
        <p:spPr>
          <a:xfrm>
            <a:off x="579700" y="3404767"/>
            <a:ext cx="11612400" cy="2780800"/>
          </a:xfrm>
          <a:prstGeom prst="rect">
            <a:avLst/>
          </a:prstGeom>
          <a:solidFill>
            <a:srgbClr val="BBC8F7"/>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91" name="Google Shape;91;p18"/>
          <p:cNvSpPr/>
          <p:nvPr/>
        </p:nvSpPr>
        <p:spPr>
          <a:xfrm>
            <a:off x="6098400" y="0"/>
            <a:ext cx="4163200" cy="18212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hree columns 2">
  <p:cSld name="Title and three columns 2">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94" name="Google Shape;94;p19"/>
          <p:cNvSpPr txBox="1">
            <a:spLocks noGrp="1"/>
          </p:cNvSpPr>
          <p:nvPr>
            <p:ph type="subTitle" idx="1"/>
          </p:nvPr>
        </p:nvSpPr>
        <p:spPr>
          <a:xfrm>
            <a:off x="1980800" y="1929067"/>
            <a:ext cx="8230400" cy="887200"/>
          </a:xfrm>
          <a:prstGeom prst="rect">
            <a:avLst/>
          </a:prstGeom>
        </p:spPr>
        <p:txBody>
          <a:bodyPr spcFirstLastPara="1" wrap="square" lIns="121894" tIns="121894" rIns="121894" bIns="121894" anchor="t" anchorCtr="0">
            <a:noAutofit/>
          </a:bodyPr>
          <a:lstStyle>
            <a:lvl1pPr lvl="0" rtl="0">
              <a:spcBef>
                <a:spcPts val="0"/>
              </a:spcBef>
              <a:spcAft>
                <a:spcPts val="0"/>
              </a:spcAft>
              <a:buSzPts val="2000"/>
              <a:buNone/>
              <a:defRPr/>
            </a:lvl1pPr>
            <a:lvl2pPr lvl="1" rtl="0">
              <a:spcBef>
                <a:spcPts val="0"/>
              </a:spcBef>
              <a:spcAft>
                <a:spcPts val="0"/>
              </a:spcAft>
              <a:buSzPts val="2000"/>
              <a:buNone/>
              <a:defRPr sz="2700"/>
            </a:lvl2pPr>
            <a:lvl3pPr lvl="2" rtl="0">
              <a:spcBef>
                <a:spcPts val="0"/>
              </a:spcBef>
              <a:spcAft>
                <a:spcPts val="0"/>
              </a:spcAft>
              <a:buSzPts val="2000"/>
              <a:buNone/>
              <a:defRPr sz="2700"/>
            </a:lvl3pPr>
            <a:lvl4pPr lvl="3" rtl="0">
              <a:spcBef>
                <a:spcPts val="0"/>
              </a:spcBef>
              <a:spcAft>
                <a:spcPts val="0"/>
              </a:spcAft>
              <a:buSzPts val="2000"/>
              <a:buNone/>
              <a:defRPr sz="2700"/>
            </a:lvl4pPr>
            <a:lvl5pPr lvl="4" rtl="0">
              <a:spcBef>
                <a:spcPts val="0"/>
              </a:spcBef>
              <a:spcAft>
                <a:spcPts val="0"/>
              </a:spcAft>
              <a:buSzPts val="2000"/>
              <a:buNone/>
              <a:defRPr sz="2700"/>
            </a:lvl5pPr>
            <a:lvl6pPr lvl="5" rtl="0">
              <a:spcBef>
                <a:spcPts val="0"/>
              </a:spcBef>
              <a:spcAft>
                <a:spcPts val="0"/>
              </a:spcAft>
              <a:buSzPts val="2000"/>
              <a:buNone/>
              <a:defRPr sz="2700"/>
            </a:lvl6pPr>
            <a:lvl7pPr lvl="6" rtl="0">
              <a:spcBef>
                <a:spcPts val="0"/>
              </a:spcBef>
              <a:spcAft>
                <a:spcPts val="0"/>
              </a:spcAft>
              <a:buSzPts val="2000"/>
              <a:buNone/>
              <a:defRPr sz="2700"/>
            </a:lvl7pPr>
            <a:lvl8pPr lvl="7" rtl="0">
              <a:spcBef>
                <a:spcPts val="0"/>
              </a:spcBef>
              <a:spcAft>
                <a:spcPts val="0"/>
              </a:spcAft>
              <a:buSzPts val="2000"/>
              <a:buNone/>
              <a:defRPr sz="2700"/>
            </a:lvl8pPr>
            <a:lvl9pPr lvl="8" rtl="0">
              <a:spcBef>
                <a:spcPts val="0"/>
              </a:spcBef>
              <a:spcAft>
                <a:spcPts val="0"/>
              </a:spcAft>
              <a:buSzPts val="2000"/>
              <a:buNone/>
              <a:defRPr sz="2700"/>
            </a:lvl9pPr>
          </a:lstStyle>
          <a:p>
            <a:r>
              <a:rPr lang="fr-FR"/>
              <a:t>Cliquez pour modifier le style des sous-titres du masque</a:t>
            </a:r>
            <a:endParaRPr/>
          </a:p>
        </p:txBody>
      </p:sp>
      <p:sp>
        <p:nvSpPr>
          <p:cNvPr id="95" name="Google Shape;95;p19"/>
          <p:cNvSpPr txBox="1">
            <a:spLocks noGrp="1"/>
          </p:cNvSpPr>
          <p:nvPr>
            <p:ph type="title" idx="2"/>
          </p:nvPr>
        </p:nvSpPr>
        <p:spPr>
          <a:xfrm>
            <a:off x="1980800" y="2816233"/>
            <a:ext cx="8230400" cy="506400"/>
          </a:xfrm>
          <a:prstGeom prst="rect">
            <a:avLst/>
          </a:prstGeom>
        </p:spPr>
        <p:txBody>
          <a:bodyPr spcFirstLastPara="1" wrap="square" lIns="121894" tIns="121894" rIns="121894" bIns="121894" anchor="t" anchorCtr="0">
            <a:noAutofit/>
          </a:bodyPr>
          <a:lstStyle>
            <a:lvl1pPr lvl="0" algn="l" rtl="0">
              <a:spcBef>
                <a:spcPts val="0"/>
              </a:spcBef>
              <a:spcAft>
                <a:spcPts val="0"/>
              </a:spcAft>
              <a:buSzPts val="2000"/>
              <a:buNone/>
              <a:defRPr sz="2100"/>
            </a:lvl1pPr>
            <a:lvl2pPr lvl="1" rtl="0">
              <a:spcBef>
                <a:spcPts val="0"/>
              </a:spcBef>
              <a:spcAft>
                <a:spcPts val="0"/>
              </a:spcAft>
              <a:buSzPts val="2000"/>
              <a:buNone/>
              <a:defRPr sz="2700">
                <a:latin typeface="Nanum Gothic"/>
                <a:ea typeface="Nanum Gothic"/>
                <a:cs typeface="Nanum Gothic"/>
                <a:sym typeface="Nanum Gothic"/>
              </a:defRPr>
            </a:lvl2pPr>
            <a:lvl3pPr lvl="2" rtl="0">
              <a:spcBef>
                <a:spcPts val="0"/>
              </a:spcBef>
              <a:spcAft>
                <a:spcPts val="0"/>
              </a:spcAft>
              <a:buSzPts val="2000"/>
              <a:buNone/>
              <a:defRPr sz="2700">
                <a:latin typeface="Nanum Gothic"/>
                <a:ea typeface="Nanum Gothic"/>
                <a:cs typeface="Nanum Gothic"/>
                <a:sym typeface="Nanum Gothic"/>
              </a:defRPr>
            </a:lvl3pPr>
            <a:lvl4pPr lvl="3" rtl="0">
              <a:spcBef>
                <a:spcPts val="0"/>
              </a:spcBef>
              <a:spcAft>
                <a:spcPts val="0"/>
              </a:spcAft>
              <a:buSzPts val="2000"/>
              <a:buNone/>
              <a:defRPr sz="2700">
                <a:latin typeface="Nanum Gothic"/>
                <a:ea typeface="Nanum Gothic"/>
                <a:cs typeface="Nanum Gothic"/>
                <a:sym typeface="Nanum Gothic"/>
              </a:defRPr>
            </a:lvl4pPr>
            <a:lvl5pPr lvl="4" rtl="0">
              <a:spcBef>
                <a:spcPts val="0"/>
              </a:spcBef>
              <a:spcAft>
                <a:spcPts val="0"/>
              </a:spcAft>
              <a:buSzPts val="2000"/>
              <a:buNone/>
              <a:defRPr sz="2700">
                <a:latin typeface="Nanum Gothic"/>
                <a:ea typeface="Nanum Gothic"/>
                <a:cs typeface="Nanum Gothic"/>
                <a:sym typeface="Nanum Gothic"/>
              </a:defRPr>
            </a:lvl5pPr>
            <a:lvl6pPr lvl="5" rtl="0">
              <a:spcBef>
                <a:spcPts val="0"/>
              </a:spcBef>
              <a:spcAft>
                <a:spcPts val="0"/>
              </a:spcAft>
              <a:buSzPts val="2000"/>
              <a:buNone/>
              <a:defRPr sz="2700">
                <a:latin typeface="Nanum Gothic"/>
                <a:ea typeface="Nanum Gothic"/>
                <a:cs typeface="Nanum Gothic"/>
                <a:sym typeface="Nanum Gothic"/>
              </a:defRPr>
            </a:lvl6pPr>
            <a:lvl7pPr lvl="6" rtl="0">
              <a:spcBef>
                <a:spcPts val="0"/>
              </a:spcBef>
              <a:spcAft>
                <a:spcPts val="0"/>
              </a:spcAft>
              <a:buSzPts val="2000"/>
              <a:buNone/>
              <a:defRPr sz="2700">
                <a:latin typeface="Nanum Gothic"/>
                <a:ea typeface="Nanum Gothic"/>
                <a:cs typeface="Nanum Gothic"/>
                <a:sym typeface="Nanum Gothic"/>
              </a:defRPr>
            </a:lvl7pPr>
            <a:lvl8pPr lvl="7" rtl="0">
              <a:spcBef>
                <a:spcPts val="0"/>
              </a:spcBef>
              <a:spcAft>
                <a:spcPts val="0"/>
              </a:spcAft>
              <a:buSzPts val="2000"/>
              <a:buNone/>
              <a:defRPr sz="2700">
                <a:latin typeface="Nanum Gothic"/>
                <a:ea typeface="Nanum Gothic"/>
                <a:cs typeface="Nanum Gothic"/>
                <a:sym typeface="Nanum Gothic"/>
              </a:defRPr>
            </a:lvl8pPr>
            <a:lvl9pPr lvl="8" rtl="0">
              <a:spcBef>
                <a:spcPts val="0"/>
              </a:spcBef>
              <a:spcAft>
                <a:spcPts val="0"/>
              </a:spcAft>
              <a:buSzPts val="2000"/>
              <a:buNone/>
              <a:defRPr sz="2700">
                <a:latin typeface="Nanum Gothic"/>
                <a:ea typeface="Nanum Gothic"/>
                <a:cs typeface="Nanum Gothic"/>
                <a:sym typeface="Nanum Gothic"/>
              </a:defRPr>
            </a:lvl9pPr>
          </a:lstStyle>
          <a:p>
            <a:r>
              <a:rPr lang="fr-FR"/>
              <a:t>Cliquez pour modifier le style du titre</a:t>
            </a:r>
            <a:endParaRPr/>
          </a:p>
        </p:txBody>
      </p:sp>
      <p:sp>
        <p:nvSpPr>
          <p:cNvPr id="96" name="Google Shape;96;p19"/>
          <p:cNvSpPr txBox="1">
            <a:spLocks noGrp="1"/>
          </p:cNvSpPr>
          <p:nvPr>
            <p:ph type="subTitle" idx="3"/>
          </p:nvPr>
        </p:nvSpPr>
        <p:spPr>
          <a:xfrm>
            <a:off x="1980800" y="4745067"/>
            <a:ext cx="8230400" cy="8872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2000"/>
              <a:buNone/>
              <a:defRPr/>
            </a:lvl1pPr>
            <a:lvl2pPr lvl="1" rtl="0">
              <a:spcBef>
                <a:spcPts val="0"/>
              </a:spcBef>
              <a:spcAft>
                <a:spcPts val="0"/>
              </a:spcAft>
              <a:buSzPts val="2000"/>
              <a:buNone/>
              <a:defRPr sz="2700"/>
            </a:lvl2pPr>
            <a:lvl3pPr lvl="2" rtl="0">
              <a:spcBef>
                <a:spcPts val="0"/>
              </a:spcBef>
              <a:spcAft>
                <a:spcPts val="0"/>
              </a:spcAft>
              <a:buSzPts val="2000"/>
              <a:buNone/>
              <a:defRPr sz="2700"/>
            </a:lvl3pPr>
            <a:lvl4pPr lvl="3" rtl="0">
              <a:spcBef>
                <a:spcPts val="0"/>
              </a:spcBef>
              <a:spcAft>
                <a:spcPts val="0"/>
              </a:spcAft>
              <a:buSzPts val="2000"/>
              <a:buNone/>
              <a:defRPr sz="2700"/>
            </a:lvl4pPr>
            <a:lvl5pPr lvl="4" rtl="0">
              <a:spcBef>
                <a:spcPts val="0"/>
              </a:spcBef>
              <a:spcAft>
                <a:spcPts val="0"/>
              </a:spcAft>
              <a:buSzPts val="2000"/>
              <a:buNone/>
              <a:defRPr sz="2700"/>
            </a:lvl5pPr>
            <a:lvl6pPr lvl="5" rtl="0">
              <a:spcBef>
                <a:spcPts val="0"/>
              </a:spcBef>
              <a:spcAft>
                <a:spcPts val="0"/>
              </a:spcAft>
              <a:buSzPts val="2000"/>
              <a:buNone/>
              <a:defRPr sz="2700"/>
            </a:lvl6pPr>
            <a:lvl7pPr lvl="6" rtl="0">
              <a:spcBef>
                <a:spcPts val="0"/>
              </a:spcBef>
              <a:spcAft>
                <a:spcPts val="0"/>
              </a:spcAft>
              <a:buSzPts val="2000"/>
              <a:buNone/>
              <a:defRPr sz="2700"/>
            </a:lvl7pPr>
            <a:lvl8pPr lvl="7" rtl="0">
              <a:spcBef>
                <a:spcPts val="0"/>
              </a:spcBef>
              <a:spcAft>
                <a:spcPts val="0"/>
              </a:spcAft>
              <a:buSzPts val="2000"/>
              <a:buNone/>
              <a:defRPr sz="2700"/>
            </a:lvl8pPr>
            <a:lvl9pPr lvl="8" rtl="0">
              <a:spcBef>
                <a:spcPts val="0"/>
              </a:spcBef>
              <a:spcAft>
                <a:spcPts val="0"/>
              </a:spcAft>
              <a:buSzPts val="2000"/>
              <a:buNone/>
              <a:defRPr sz="2700"/>
            </a:lvl9pPr>
          </a:lstStyle>
          <a:p>
            <a:r>
              <a:rPr lang="fr-FR"/>
              <a:t>Cliquez pour modifier le style des sous-titres du masque</a:t>
            </a:r>
            <a:endParaRPr/>
          </a:p>
        </p:txBody>
      </p:sp>
      <p:sp>
        <p:nvSpPr>
          <p:cNvPr id="97" name="Google Shape;97;p19"/>
          <p:cNvSpPr txBox="1">
            <a:spLocks noGrp="1"/>
          </p:cNvSpPr>
          <p:nvPr>
            <p:ph type="title" idx="4"/>
          </p:nvPr>
        </p:nvSpPr>
        <p:spPr>
          <a:xfrm>
            <a:off x="1980800" y="5632236"/>
            <a:ext cx="8230400" cy="5064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2000"/>
              <a:buNone/>
              <a:defRPr sz="2100"/>
            </a:lvl1pPr>
            <a:lvl2pPr lvl="1" rtl="0">
              <a:spcBef>
                <a:spcPts val="0"/>
              </a:spcBef>
              <a:spcAft>
                <a:spcPts val="0"/>
              </a:spcAft>
              <a:buSzPts val="2000"/>
              <a:buNone/>
              <a:defRPr sz="2700">
                <a:latin typeface="Nanum Gothic"/>
                <a:ea typeface="Nanum Gothic"/>
                <a:cs typeface="Nanum Gothic"/>
                <a:sym typeface="Nanum Gothic"/>
              </a:defRPr>
            </a:lvl2pPr>
            <a:lvl3pPr lvl="2" rtl="0">
              <a:spcBef>
                <a:spcPts val="0"/>
              </a:spcBef>
              <a:spcAft>
                <a:spcPts val="0"/>
              </a:spcAft>
              <a:buSzPts val="2000"/>
              <a:buNone/>
              <a:defRPr sz="2700">
                <a:latin typeface="Nanum Gothic"/>
                <a:ea typeface="Nanum Gothic"/>
                <a:cs typeface="Nanum Gothic"/>
                <a:sym typeface="Nanum Gothic"/>
              </a:defRPr>
            </a:lvl3pPr>
            <a:lvl4pPr lvl="3" rtl="0">
              <a:spcBef>
                <a:spcPts val="0"/>
              </a:spcBef>
              <a:spcAft>
                <a:spcPts val="0"/>
              </a:spcAft>
              <a:buSzPts val="2000"/>
              <a:buNone/>
              <a:defRPr sz="2700">
                <a:latin typeface="Nanum Gothic"/>
                <a:ea typeface="Nanum Gothic"/>
                <a:cs typeface="Nanum Gothic"/>
                <a:sym typeface="Nanum Gothic"/>
              </a:defRPr>
            </a:lvl4pPr>
            <a:lvl5pPr lvl="4" rtl="0">
              <a:spcBef>
                <a:spcPts val="0"/>
              </a:spcBef>
              <a:spcAft>
                <a:spcPts val="0"/>
              </a:spcAft>
              <a:buSzPts val="2000"/>
              <a:buNone/>
              <a:defRPr sz="2700">
                <a:latin typeface="Nanum Gothic"/>
                <a:ea typeface="Nanum Gothic"/>
                <a:cs typeface="Nanum Gothic"/>
                <a:sym typeface="Nanum Gothic"/>
              </a:defRPr>
            </a:lvl5pPr>
            <a:lvl6pPr lvl="5" rtl="0">
              <a:spcBef>
                <a:spcPts val="0"/>
              </a:spcBef>
              <a:spcAft>
                <a:spcPts val="0"/>
              </a:spcAft>
              <a:buSzPts val="2000"/>
              <a:buNone/>
              <a:defRPr sz="2700">
                <a:latin typeface="Nanum Gothic"/>
                <a:ea typeface="Nanum Gothic"/>
                <a:cs typeface="Nanum Gothic"/>
                <a:sym typeface="Nanum Gothic"/>
              </a:defRPr>
            </a:lvl6pPr>
            <a:lvl7pPr lvl="6" rtl="0">
              <a:spcBef>
                <a:spcPts val="0"/>
              </a:spcBef>
              <a:spcAft>
                <a:spcPts val="0"/>
              </a:spcAft>
              <a:buSzPts val="2000"/>
              <a:buNone/>
              <a:defRPr sz="2700">
                <a:latin typeface="Nanum Gothic"/>
                <a:ea typeface="Nanum Gothic"/>
                <a:cs typeface="Nanum Gothic"/>
                <a:sym typeface="Nanum Gothic"/>
              </a:defRPr>
            </a:lvl7pPr>
            <a:lvl8pPr lvl="7" rtl="0">
              <a:spcBef>
                <a:spcPts val="0"/>
              </a:spcBef>
              <a:spcAft>
                <a:spcPts val="0"/>
              </a:spcAft>
              <a:buSzPts val="2000"/>
              <a:buNone/>
              <a:defRPr sz="2700">
                <a:latin typeface="Nanum Gothic"/>
                <a:ea typeface="Nanum Gothic"/>
                <a:cs typeface="Nanum Gothic"/>
                <a:sym typeface="Nanum Gothic"/>
              </a:defRPr>
            </a:lvl8pPr>
            <a:lvl9pPr lvl="8" rtl="0">
              <a:spcBef>
                <a:spcPts val="0"/>
              </a:spcBef>
              <a:spcAft>
                <a:spcPts val="0"/>
              </a:spcAft>
              <a:buSzPts val="2000"/>
              <a:buNone/>
              <a:defRPr sz="2700">
                <a:latin typeface="Nanum Gothic"/>
                <a:ea typeface="Nanum Gothic"/>
                <a:cs typeface="Nanum Gothic"/>
                <a:sym typeface="Nanum Gothic"/>
              </a:defRPr>
            </a:lvl9pPr>
          </a:lstStyle>
          <a:p>
            <a:r>
              <a:rPr lang="fr-FR"/>
              <a:t>Cliquez pour modifier le style du titre</a:t>
            </a:r>
            <a:endParaRPr/>
          </a:p>
        </p:txBody>
      </p:sp>
      <p:sp>
        <p:nvSpPr>
          <p:cNvPr id="98" name="Google Shape;98;p19"/>
          <p:cNvSpPr/>
          <p:nvPr/>
        </p:nvSpPr>
        <p:spPr>
          <a:xfrm>
            <a:off x="0" y="4279033"/>
            <a:ext cx="10437600" cy="2046000"/>
          </a:xfrm>
          <a:prstGeom prst="rect">
            <a:avLst/>
          </a:prstGeom>
          <a:solidFill>
            <a:schemeClr val="accent4"/>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99" name="Google Shape;99;p19"/>
          <p:cNvSpPr/>
          <p:nvPr/>
        </p:nvSpPr>
        <p:spPr>
          <a:xfrm>
            <a:off x="950967" y="1085467"/>
            <a:ext cx="11241200" cy="29000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100" name="Google Shape;100;p19"/>
          <p:cNvSpPr/>
          <p:nvPr/>
        </p:nvSpPr>
        <p:spPr>
          <a:xfrm>
            <a:off x="10923600" y="5291233"/>
            <a:ext cx="828800" cy="1566800"/>
          </a:xfrm>
          <a:prstGeom prst="rect">
            <a:avLst/>
          </a:prstGeom>
          <a:solidFill>
            <a:schemeClr val="dk1"/>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1691801" y="4712469"/>
            <a:ext cx="39728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03" name="Google Shape;103;p20"/>
          <p:cNvSpPr txBox="1">
            <a:spLocks noGrp="1"/>
          </p:cNvSpPr>
          <p:nvPr>
            <p:ph type="subTitle" idx="1"/>
          </p:nvPr>
        </p:nvSpPr>
        <p:spPr>
          <a:xfrm>
            <a:off x="1691799" y="5221000"/>
            <a:ext cx="3972800" cy="9176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04" name="Google Shape;104;p20"/>
          <p:cNvSpPr txBox="1">
            <a:spLocks noGrp="1"/>
          </p:cNvSpPr>
          <p:nvPr>
            <p:ph type="title" idx="2"/>
          </p:nvPr>
        </p:nvSpPr>
        <p:spPr>
          <a:xfrm>
            <a:off x="6527176" y="4712469"/>
            <a:ext cx="39728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05" name="Google Shape;105;p20"/>
          <p:cNvSpPr txBox="1">
            <a:spLocks noGrp="1"/>
          </p:cNvSpPr>
          <p:nvPr>
            <p:ph type="subTitle" idx="3"/>
          </p:nvPr>
        </p:nvSpPr>
        <p:spPr>
          <a:xfrm>
            <a:off x="6527171" y="5221000"/>
            <a:ext cx="3972800" cy="9176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06" name="Google Shape;106;p20"/>
          <p:cNvSpPr txBox="1">
            <a:spLocks noGrp="1"/>
          </p:cNvSpPr>
          <p:nvPr>
            <p:ph type="title" idx="4"/>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07" name="Google Shape;107;p20"/>
          <p:cNvSpPr txBox="1">
            <a:spLocks noGrp="1"/>
          </p:cNvSpPr>
          <p:nvPr>
            <p:ph type="title" idx="5"/>
          </p:nvPr>
        </p:nvSpPr>
        <p:spPr>
          <a:xfrm>
            <a:off x="1691801" y="2383100"/>
            <a:ext cx="39728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08" name="Google Shape;108;p20"/>
          <p:cNvSpPr txBox="1">
            <a:spLocks noGrp="1"/>
          </p:cNvSpPr>
          <p:nvPr>
            <p:ph type="subTitle" idx="6"/>
          </p:nvPr>
        </p:nvSpPr>
        <p:spPr>
          <a:xfrm>
            <a:off x="1691799" y="2891633"/>
            <a:ext cx="3972800" cy="9176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09" name="Google Shape;109;p20"/>
          <p:cNvSpPr txBox="1">
            <a:spLocks noGrp="1"/>
          </p:cNvSpPr>
          <p:nvPr>
            <p:ph type="title" idx="7"/>
          </p:nvPr>
        </p:nvSpPr>
        <p:spPr>
          <a:xfrm>
            <a:off x="6527176" y="2383100"/>
            <a:ext cx="39728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10" name="Google Shape;110;p20"/>
          <p:cNvSpPr txBox="1">
            <a:spLocks noGrp="1"/>
          </p:cNvSpPr>
          <p:nvPr>
            <p:ph type="subTitle" idx="8"/>
          </p:nvPr>
        </p:nvSpPr>
        <p:spPr>
          <a:xfrm>
            <a:off x="6527171" y="2891633"/>
            <a:ext cx="3972800" cy="9176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869167" y="3451815"/>
            <a:ext cx="6453600" cy="1122400"/>
          </a:xfrm>
          <a:prstGeom prst="rect">
            <a:avLst/>
          </a:prstGeom>
        </p:spPr>
        <p:txBody>
          <a:bodyPr spcFirstLastPara="1" wrap="square" lIns="121894" tIns="121894" rIns="121894" bIns="121894" anchor="ctr" anchorCtr="0">
            <a:noAutofit/>
          </a:bodyPr>
          <a:lstStyle>
            <a:lvl1pPr lvl="0" algn="ctr">
              <a:spcBef>
                <a:spcPts val="0"/>
              </a:spcBef>
              <a:spcAft>
                <a:spcPts val="0"/>
              </a:spcAft>
              <a:buSzPts val="3600"/>
              <a:buNone/>
              <a:defRPr sz="64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r>
              <a:rPr lang="fr-FR"/>
              <a:t>Cliquez pour modifier le style du titre</a:t>
            </a:r>
            <a:endParaRPr/>
          </a:p>
        </p:txBody>
      </p:sp>
      <p:sp>
        <p:nvSpPr>
          <p:cNvPr id="15" name="Google Shape;15;p3"/>
          <p:cNvSpPr txBox="1">
            <a:spLocks noGrp="1"/>
          </p:cNvSpPr>
          <p:nvPr>
            <p:ph type="subTitle" idx="1"/>
          </p:nvPr>
        </p:nvSpPr>
        <p:spPr>
          <a:xfrm>
            <a:off x="2869200" y="4574215"/>
            <a:ext cx="6453600" cy="492000"/>
          </a:xfrm>
          <a:prstGeom prst="rect">
            <a:avLst/>
          </a:prstGeom>
        </p:spPr>
        <p:txBody>
          <a:bodyPr spcFirstLastPara="1" wrap="square" lIns="121894" tIns="121894" rIns="121894" bIns="121894" anchor="ctr" anchorCtr="0">
            <a:noAutofit/>
          </a:bodyPr>
          <a:lstStyle>
            <a:lvl1pPr lvl="0" algn="ctr">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r>
              <a:rPr lang="fr-FR"/>
              <a:t>Cliquez pour modifier le style des sous-titres du masque</a:t>
            </a:r>
            <a:endParaRPr/>
          </a:p>
        </p:txBody>
      </p:sp>
      <p:sp>
        <p:nvSpPr>
          <p:cNvPr id="16" name="Google Shape;16;p3"/>
          <p:cNvSpPr txBox="1">
            <a:spLocks noGrp="1"/>
          </p:cNvSpPr>
          <p:nvPr>
            <p:ph type="title" idx="2" hasCustomPrompt="1"/>
          </p:nvPr>
        </p:nvSpPr>
        <p:spPr>
          <a:xfrm>
            <a:off x="3965000" y="1666215"/>
            <a:ext cx="4262000" cy="1785600"/>
          </a:xfrm>
          <a:prstGeom prst="rect">
            <a:avLst/>
          </a:prstGeom>
        </p:spPr>
        <p:txBody>
          <a:bodyPr spcFirstLastPara="1" wrap="square" lIns="121894" tIns="121894" rIns="121894" bIns="121894" anchor="ctr" anchorCtr="0">
            <a:noAutofit/>
          </a:bodyPr>
          <a:lstStyle>
            <a:lvl1pPr lvl="0" algn="ctr" rtl="0">
              <a:spcBef>
                <a:spcPts val="0"/>
              </a:spcBef>
              <a:spcAft>
                <a:spcPts val="0"/>
              </a:spcAft>
              <a:buSzPts val="12000"/>
              <a:buNone/>
              <a:defRPr sz="10700">
                <a:solidFill>
                  <a:schemeClr val="dk1"/>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17" name="Google Shape;17;p3"/>
          <p:cNvSpPr/>
          <p:nvPr/>
        </p:nvSpPr>
        <p:spPr>
          <a:xfrm>
            <a:off x="9439400" y="3451800"/>
            <a:ext cx="2000000" cy="3406400"/>
          </a:xfrm>
          <a:prstGeom prst="rect">
            <a:avLst/>
          </a:prstGeom>
          <a:solidFill>
            <a:schemeClr val="lt1"/>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18" name="Google Shape;18;p3"/>
          <p:cNvSpPr/>
          <p:nvPr/>
        </p:nvSpPr>
        <p:spPr>
          <a:xfrm>
            <a:off x="0" y="1645215"/>
            <a:ext cx="7219600" cy="11224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1066400" y="2255467"/>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13" name="Google Shape;113;p21"/>
          <p:cNvSpPr txBox="1">
            <a:spLocks noGrp="1"/>
          </p:cNvSpPr>
          <p:nvPr>
            <p:ph type="subTitle" idx="1"/>
          </p:nvPr>
        </p:nvSpPr>
        <p:spPr>
          <a:xfrm>
            <a:off x="1066400" y="2764001"/>
            <a:ext cx="2929200" cy="9320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14" name="Google Shape;114;p21"/>
          <p:cNvSpPr txBox="1">
            <a:spLocks noGrp="1"/>
          </p:cNvSpPr>
          <p:nvPr>
            <p:ph type="title" idx="2"/>
          </p:nvPr>
        </p:nvSpPr>
        <p:spPr>
          <a:xfrm>
            <a:off x="4631400" y="2255467"/>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15" name="Google Shape;115;p21"/>
          <p:cNvSpPr txBox="1">
            <a:spLocks noGrp="1"/>
          </p:cNvSpPr>
          <p:nvPr>
            <p:ph type="subTitle" idx="3"/>
          </p:nvPr>
        </p:nvSpPr>
        <p:spPr>
          <a:xfrm>
            <a:off x="4631400" y="2764001"/>
            <a:ext cx="2929200" cy="9320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16" name="Google Shape;116;p21"/>
          <p:cNvSpPr txBox="1">
            <a:spLocks noGrp="1"/>
          </p:cNvSpPr>
          <p:nvPr>
            <p:ph type="title" idx="4"/>
          </p:nvPr>
        </p:nvSpPr>
        <p:spPr>
          <a:xfrm>
            <a:off x="8196400" y="2255467"/>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17" name="Google Shape;117;p21"/>
          <p:cNvSpPr txBox="1">
            <a:spLocks noGrp="1"/>
          </p:cNvSpPr>
          <p:nvPr>
            <p:ph type="subTitle" idx="5"/>
          </p:nvPr>
        </p:nvSpPr>
        <p:spPr>
          <a:xfrm>
            <a:off x="8196400" y="2764001"/>
            <a:ext cx="2929200" cy="9320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18" name="Google Shape;118;p21"/>
          <p:cNvSpPr txBox="1">
            <a:spLocks noGrp="1"/>
          </p:cNvSpPr>
          <p:nvPr>
            <p:ph type="title" idx="6"/>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19" name="Google Shape;119;p21"/>
          <p:cNvSpPr txBox="1">
            <a:spLocks noGrp="1"/>
          </p:cNvSpPr>
          <p:nvPr>
            <p:ph type="title" idx="7"/>
          </p:nvPr>
        </p:nvSpPr>
        <p:spPr>
          <a:xfrm>
            <a:off x="1066400" y="4236433"/>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20" name="Google Shape;120;p21"/>
          <p:cNvSpPr txBox="1">
            <a:spLocks noGrp="1"/>
          </p:cNvSpPr>
          <p:nvPr>
            <p:ph type="subTitle" idx="8"/>
          </p:nvPr>
        </p:nvSpPr>
        <p:spPr>
          <a:xfrm>
            <a:off x="1066400" y="4744967"/>
            <a:ext cx="2929200" cy="9320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21" name="Google Shape;121;p21"/>
          <p:cNvSpPr txBox="1">
            <a:spLocks noGrp="1"/>
          </p:cNvSpPr>
          <p:nvPr>
            <p:ph type="title" idx="9"/>
          </p:nvPr>
        </p:nvSpPr>
        <p:spPr>
          <a:xfrm>
            <a:off x="4631400" y="4236433"/>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22" name="Google Shape;122;p21"/>
          <p:cNvSpPr txBox="1">
            <a:spLocks noGrp="1"/>
          </p:cNvSpPr>
          <p:nvPr>
            <p:ph type="subTitle" idx="13"/>
          </p:nvPr>
        </p:nvSpPr>
        <p:spPr>
          <a:xfrm>
            <a:off x="4631400" y="4744967"/>
            <a:ext cx="2929200" cy="9320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23" name="Google Shape;123;p21"/>
          <p:cNvSpPr txBox="1">
            <a:spLocks noGrp="1"/>
          </p:cNvSpPr>
          <p:nvPr>
            <p:ph type="title" idx="14"/>
          </p:nvPr>
        </p:nvSpPr>
        <p:spPr>
          <a:xfrm>
            <a:off x="8196400" y="4236433"/>
            <a:ext cx="2929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24" name="Google Shape;124;p21"/>
          <p:cNvSpPr txBox="1">
            <a:spLocks noGrp="1"/>
          </p:cNvSpPr>
          <p:nvPr>
            <p:ph type="subTitle" idx="15"/>
          </p:nvPr>
        </p:nvSpPr>
        <p:spPr>
          <a:xfrm>
            <a:off x="8196400" y="4744967"/>
            <a:ext cx="2929200" cy="9320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25" name="Google Shape;125;p21"/>
          <p:cNvSpPr/>
          <p:nvPr/>
        </p:nvSpPr>
        <p:spPr>
          <a:xfrm>
            <a:off x="3708000" y="0"/>
            <a:ext cx="7300400" cy="932000"/>
          </a:xfrm>
          <a:prstGeom prst="rect">
            <a:avLst/>
          </a:prstGeom>
          <a:solidFill>
            <a:schemeClr val="accent4"/>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126" name="Google Shape;126;p21"/>
          <p:cNvSpPr/>
          <p:nvPr/>
        </p:nvSpPr>
        <p:spPr>
          <a:xfrm>
            <a:off x="0" y="4849200"/>
            <a:ext cx="11240800" cy="12892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six columns 2">
  <p:cSld name="Title and six columns 2">
    <p:spTree>
      <p:nvGrpSpPr>
        <p:cNvPr id="1" name="Shape 127"/>
        <p:cNvGrpSpPr/>
        <p:nvPr/>
      </p:nvGrpSpPr>
      <p:grpSpPr>
        <a:xfrm>
          <a:off x="0" y="0"/>
          <a:ext cx="0" cy="0"/>
          <a:chOff x="0" y="0"/>
          <a:chExt cx="0" cy="0"/>
        </a:xfrm>
      </p:grpSpPr>
      <p:sp>
        <p:nvSpPr>
          <p:cNvPr id="128" name="Google Shape;128;p22"/>
          <p:cNvSpPr txBox="1">
            <a:spLocks noGrp="1"/>
          </p:cNvSpPr>
          <p:nvPr>
            <p:ph type="title"/>
          </p:nvPr>
        </p:nvSpPr>
        <p:spPr>
          <a:xfrm>
            <a:off x="1595767" y="1804033"/>
            <a:ext cx="3317200" cy="7636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29" name="Google Shape;129;p22"/>
          <p:cNvSpPr txBox="1">
            <a:spLocks noGrp="1"/>
          </p:cNvSpPr>
          <p:nvPr>
            <p:ph type="subTitle" idx="1"/>
          </p:nvPr>
        </p:nvSpPr>
        <p:spPr>
          <a:xfrm>
            <a:off x="1595767" y="2312567"/>
            <a:ext cx="3317200" cy="7636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0" name="Google Shape;130;p22"/>
          <p:cNvSpPr txBox="1">
            <a:spLocks noGrp="1"/>
          </p:cNvSpPr>
          <p:nvPr>
            <p:ph type="title" idx="2"/>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31" name="Google Shape;131;p22"/>
          <p:cNvSpPr txBox="1">
            <a:spLocks noGrp="1"/>
          </p:cNvSpPr>
          <p:nvPr>
            <p:ph type="title" idx="3"/>
          </p:nvPr>
        </p:nvSpPr>
        <p:spPr>
          <a:xfrm>
            <a:off x="1595767" y="3222933"/>
            <a:ext cx="3317200" cy="7636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32" name="Google Shape;132;p22"/>
          <p:cNvSpPr txBox="1">
            <a:spLocks noGrp="1"/>
          </p:cNvSpPr>
          <p:nvPr>
            <p:ph type="subTitle" idx="4"/>
          </p:nvPr>
        </p:nvSpPr>
        <p:spPr>
          <a:xfrm>
            <a:off x="1595767" y="3731467"/>
            <a:ext cx="3317200" cy="7636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3" name="Google Shape;133;p22"/>
          <p:cNvSpPr txBox="1">
            <a:spLocks noGrp="1"/>
          </p:cNvSpPr>
          <p:nvPr>
            <p:ph type="title" idx="5"/>
          </p:nvPr>
        </p:nvSpPr>
        <p:spPr>
          <a:xfrm>
            <a:off x="1595767" y="4641833"/>
            <a:ext cx="3317200" cy="7636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34" name="Google Shape;134;p22"/>
          <p:cNvSpPr txBox="1">
            <a:spLocks noGrp="1"/>
          </p:cNvSpPr>
          <p:nvPr>
            <p:ph type="subTitle" idx="6"/>
          </p:nvPr>
        </p:nvSpPr>
        <p:spPr>
          <a:xfrm>
            <a:off x="1595767" y="5150367"/>
            <a:ext cx="3317200" cy="7636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5" name="Google Shape;135;p22"/>
          <p:cNvSpPr txBox="1">
            <a:spLocks noGrp="1"/>
          </p:cNvSpPr>
          <p:nvPr>
            <p:ph type="title" idx="7"/>
          </p:nvPr>
        </p:nvSpPr>
        <p:spPr>
          <a:xfrm>
            <a:off x="7278967" y="1804033"/>
            <a:ext cx="3317200" cy="763600"/>
          </a:xfrm>
          <a:prstGeom prst="rect">
            <a:avLst/>
          </a:prstGeom>
        </p:spPr>
        <p:txBody>
          <a:bodyPr spcFirstLastPara="1" wrap="square" lIns="121894" tIns="121894" rIns="121894" bIns="121894" anchor="t" anchorCtr="0">
            <a:noAutofit/>
          </a:bodyPr>
          <a:lstStyle>
            <a:lvl1pPr lvl="0" algn="l"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36" name="Google Shape;136;p22"/>
          <p:cNvSpPr txBox="1">
            <a:spLocks noGrp="1"/>
          </p:cNvSpPr>
          <p:nvPr>
            <p:ph type="subTitle" idx="8"/>
          </p:nvPr>
        </p:nvSpPr>
        <p:spPr>
          <a:xfrm>
            <a:off x="7278967" y="2312567"/>
            <a:ext cx="3317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7" name="Google Shape;137;p22"/>
          <p:cNvSpPr txBox="1">
            <a:spLocks noGrp="1"/>
          </p:cNvSpPr>
          <p:nvPr>
            <p:ph type="title" idx="9"/>
          </p:nvPr>
        </p:nvSpPr>
        <p:spPr>
          <a:xfrm>
            <a:off x="7278967" y="3222933"/>
            <a:ext cx="3317200" cy="763600"/>
          </a:xfrm>
          <a:prstGeom prst="rect">
            <a:avLst/>
          </a:prstGeom>
        </p:spPr>
        <p:txBody>
          <a:bodyPr spcFirstLastPara="1" wrap="square" lIns="121894" tIns="121894" rIns="121894" bIns="121894" anchor="t" anchorCtr="0">
            <a:noAutofit/>
          </a:bodyPr>
          <a:lstStyle>
            <a:lvl1pPr lvl="0" algn="l"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38" name="Google Shape;138;p22"/>
          <p:cNvSpPr txBox="1">
            <a:spLocks noGrp="1"/>
          </p:cNvSpPr>
          <p:nvPr>
            <p:ph type="subTitle" idx="13"/>
          </p:nvPr>
        </p:nvSpPr>
        <p:spPr>
          <a:xfrm>
            <a:off x="7278967" y="3731467"/>
            <a:ext cx="3317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9" name="Google Shape;139;p22"/>
          <p:cNvSpPr txBox="1">
            <a:spLocks noGrp="1"/>
          </p:cNvSpPr>
          <p:nvPr>
            <p:ph type="title" idx="14"/>
          </p:nvPr>
        </p:nvSpPr>
        <p:spPr>
          <a:xfrm>
            <a:off x="7278967" y="4641833"/>
            <a:ext cx="3317200" cy="763600"/>
          </a:xfrm>
          <a:prstGeom prst="rect">
            <a:avLst/>
          </a:prstGeom>
        </p:spPr>
        <p:txBody>
          <a:bodyPr spcFirstLastPara="1" wrap="square" lIns="121894" tIns="121894" rIns="121894" bIns="121894" anchor="t" anchorCtr="0">
            <a:noAutofit/>
          </a:bodyPr>
          <a:lstStyle>
            <a:lvl1pPr lvl="0" algn="l"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40" name="Google Shape;140;p22"/>
          <p:cNvSpPr txBox="1">
            <a:spLocks noGrp="1"/>
          </p:cNvSpPr>
          <p:nvPr>
            <p:ph type="subTitle" idx="15"/>
          </p:nvPr>
        </p:nvSpPr>
        <p:spPr>
          <a:xfrm>
            <a:off x="7278967" y="5150367"/>
            <a:ext cx="33172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41" name="Google Shape;141;p22"/>
          <p:cNvSpPr/>
          <p:nvPr/>
        </p:nvSpPr>
        <p:spPr>
          <a:xfrm>
            <a:off x="8577367" y="0"/>
            <a:ext cx="3614800" cy="913600"/>
          </a:xfrm>
          <a:prstGeom prst="rect">
            <a:avLst/>
          </a:prstGeom>
          <a:solidFill>
            <a:schemeClr val="dk1"/>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42"/>
        <p:cNvGrpSpPr/>
        <p:nvPr/>
      </p:nvGrpSpPr>
      <p:grpSpPr>
        <a:xfrm>
          <a:off x="0" y="0"/>
          <a:ext cx="0" cy="0"/>
          <a:chOff x="0" y="0"/>
          <a:chExt cx="0" cy="0"/>
        </a:xfrm>
      </p:grpSpPr>
      <p:sp>
        <p:nvSpPr>
          <p:cNvPr id="143" name="Google Shape;143;p23"/>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44" name="Google Shape;144;p23"/>
          <p:cNvSpPr txBox="1">
            <a:spLocks noGrp="1"/>
          </p:cNvSpPr>
          <p:nvPr>
            <p:ph type="subTitle" idx="1"/>
          </p:nvPr>
        </p:nvSpPr>
        <p:spPr>
          <a:xfrm>
            <a:off x="950967" y="2317400"/>
            <a:ext cx="3702800" cy="2549600"/>
          </a:xfrm>
          <a:prstGeom prst="rect">
            <a:avLst/>
          </a:prstGeom>
        </p:spPr>
        <p:txBody>
          <a:bodyPr spcFirstLastPara="1" wrap="square" lIns="121894" tIns="121894" rIns="121894" bIns="121894"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ext 2">
  <p:cSld name="Title and text 2">
    <p:spTree>
      <p:nvGrpSpPr>
        <p:cNvPr id="1" name="Shape 145"/>
        <p:cNvGrpSpPr/>
        <p:nvPr/>
      </p:nvGrpSpPr>
      <p:grpSpPr>
        <a:xfrm>
          <a:off x="0" y="0"/>
          <a:ext cx="0" cy="0"/>
          <a:chOff x="0" y="0"/>
          <a:chExt cx="0" cy="0"/>
        </a:xfrm>
      </p:grpSpPr>
      <p:sp>
        <p:nvSpPr>
          <p:cNvPr id="146" name="Google Shape;146;p24"/>
          <p:cNvSpPr/>
          <p:nvPr/>
        </p:nvSpPr>
        <p:spPr>
          <a:xfrm>
            <a:off x="745767" y="1943200"/>
            <a:ext cx="3804000" cy="4914800"/>
          </a:xfrm>
          <a:prstGeom prst="rect">
            <a:avLst/>
          </a:prstGeom>
          <a:solidFill>
            <a:schemeClr val="accent6"/>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147" name="Google Shape;147;p24"/>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48" name="Google Shape;148;p24"/>
          <p:cNvSpPr txBox="1">
            <a:spLocks noGrp="1"/>
          </p:cNvSpPr>
          <p:nvPr>
            <p:ph type="subTitle" idx="1"/>
          </p:nvPr>
        </p:nvSpPr>
        <p:spPr>
          <a:xfrm>
            <a:off x="1037367" y="3296517"/>
            <a:ext cx="3201600" cy="2100400"/>
          </a:xfrm>
          <a:prstGeom prst="rect">
            <a:avLst/>
          </a:prstGeom>
        </p:spPr>
        <p:txBody>
          <a:bodyPr spcFirstLastPara="1" wrap="square" lIns="121894" tIns="121894" rIns="121894" bIns="121894" anchor="ctr" anchorCtr="0">
            <a:noAutofit/>
          </a:bodyPr>
          <a:lstStyle>
            <a:lvl1pPr lvl="0" algn="r" rtl="0">
              <a:spcBef>
                <a:spcPts val="0"/>
              </a:spcBef>
              <a:spcAft>
                <a:spcPts val="0"/>
              </a:spcAft>
              <a:buSzPts val="1600"/>
              <a:buNone/>
              <a:defRPr>
                <a:solidFill>
                  <a:srgbClr val="000000"/>
                </a:solidFill>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mall numbers">
  <p:cSld name="Small numbers">
    <p:spTree>
      <p:nvGrpSpPr>
        <p:cNvPr id="1" name="Shape 149"/>
        <p:cNvGrpSpPr/>
        <p:nvPr/>
      </p:nvGrpSpPr>
      <p:grpSpPr>
        <a:xfrm>
          <a:off x="0" y="0"/>
          <a:ext cx="0" cy="0"/>
          <a:chOff x="0" y="0"/>
          <a:chExt cx="0" cy="0"/>
        </a:xfrm>
      </p:grpSpPr>
      <p:sp>
        <p:nvSpPr>
          <p:cNvPr id="150" name="Google Shape;150;p25"/>
          <p:cNvSpPr txBox="1">
            <a:spLocks noGrp="1"/>
          </p:cNvSpPr>
          <p:nvPr>
            <p:ph type="title"/>
          </p:nvPr>
        </p:nvSpPr>
        <p:spPr>
          <a:xfrm>
            <a:off x="1864467" y="3117705"/>
            <a:ext cx="2929200" cy="10084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25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51" name="Google Shape;151;p25"/>
          <p:cNvSpPr txBox="1">
            <a:spLocks noGrp="1"/>
          </p:cNvSpPr>
          <p:nvPr>
            <p:ph type="title" idx="2" hasCustomPrompt="1"/>
          </p:nvPr>
        </p:nvSpPr>
        <p:spPr>
          <a:xfrm>
            <a:off x="1864400" y="2318373"/>
            <a:ext cx="2929200" cy="862000"/>
          </a:xfrm>
          <a:prstGeom prst="rect">
            <a:avLst/>
          </a:prstGeom>
        </p:spPr>
        <p:txBody>
          <a:bodyPr spcFirstLastPara="1" wrap="square" lIns="121894" tIns="121894" rIns="121894" bIns="121894" anchor="ctr" anchorCtr="0">
            <a:noAutofit/>
          </a:bodyPr>
          <a:lstStyle>
            <a:lvl1pPr lvl="0" rtl="0">
              <a:spcBef>
                <a:spcPts val="0"/>
              </a:spcBef>
              <a:spcAft>
                <a:spcPts val="0"/>
              </a:spcAft>
              <a:buSzPts val="3000"/>
              <a:buNone/>
              <a:defRPr sz="6400">
                <a:solidFill>
                  <a:schemeClr val="dk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152" name="Google Shape;152;p25"/>
          <p:cNvSpPr txBox="1">
            <a:spLocks noGrp="1"/>
          </p:cNvSpPr>
          <p:nvPr>
            <p:ph type="title" idx="3"/>
          </p:nvPr>
        </p:nvSpPr>
        <p:spPr>
          <a:xfrm>
            <a:off x="1864433" y="4925439"/>
            <a:ext cx="2929200" cy="1008400"/>
          </a:xfrm>
          <a:prstGeom prst="rect">
            <a:avLst/>
          </a:prstGeom>
        </p:spPr>
        <p:txBody>
          <a:bodyPr spcFirstLastPara="1" wrap="square" lIns="121894" tIns="121894" rIns="121894" bIns="121894" anchor="t" anchorCtr="0">
            <a:noAutofit/>
          </a:bodyPr>
          <a:lstStyle>
            <a:lvl1pPr lvl="0" rtl="0">
              <a:spcBef>
                <a:spcPts val="0"/>
              </a:spcBef>
              <a:spcAft>
                <a:spcPts val="0"/>
              </a:spcAft>
              <a:buSzPts val="2400"/>
              <a:buNone/>
              <a:defRPr sz="25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53" name="Google Shape;153;p25"/>
          <p:cNvSpPr txBox="1">
            <a:spLocks noGrp="1"/>
          </p:cNvSpPr>
          <p:nvPr>
            <p:ph type="title" idx="4" hasCustomPrompt="1"/>
          </p:nvPr>
        </p:nvSpPr>
        <p:spPr>
          <a:xfrm>
            <a:off x="1864367" y="4126107"/>
            <a:ext cx="2929200" cy="862000"/>
          </a:xfrm>
          <a:prstGeom prst="rect">
            <a:avLst/>
          </a:prstGeom>
        </p:spPr>
        <p:txBody>
          <a:bodyPr spcFirstLastPara="1" wrap="square" lIns="121894" tIns="121894" rIns="121894" bIns="121894" anchor="ctr" anchorCtr="0">
            <a:noAutofit/>
          </a:bodyPr>
          <a:lstStyle>
            <a:lvl1pPr lvl="0" rtl="0">
              <a:spcBef>
                <a:spcPts val="0"/>
              </a:spcBef>
              <a:spcAft>
                <a:spcPts val="0"/>
              </a:spcAft>
              <a:buSzPts val="3000"/>
              <a:buNone/>
              <a:defRPr sz="6400">
                <a:solidFill>
                  <a:schemeClr val="dk2"/>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154" name="Google Shape;154;p25"/>
          <p:cNvSpPr txBox="1">
            <a:spLocks noGrp="1"/>
          </p:cNvSpPr>
          <p:nvPr>
            <p:ph type="title" idx="5"/>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One-column text 2">
  <p:cSld name="One-column text 2">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950967" y="1792767"/>
            <a:ext cx="4278400" cy="2062800"/>
          </a:xfrm>
          <a:prstGeom prst="rect">
            <a:avLst/>
          </a:prstGeom>
        </p:spPr>
        <p:txBody>
          <a:bodyPr spcFirstLastPara="1" wrap="square" lIns="121894" tIns="121894" rIns="121894" bIns="121894" anchor="b" anchorCtr="0">
            <a:noAutofit/>
          </a:bodyPr>
          <a:lstStyle>
            <a:lvl1pPr lvl="0" algn="r" rtl="0">
              <a:spcBef>
                <a:spcPts val="0"/>
              </a:spcBef>
              <a:spcAft>
                <a:spcPts val="0"/>
              </a:spcAft>
              <a:buSzPts val="4200"/>
              <a:buNone/>
              <a:defRPr/>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r>
              <a:rPr lang="fr-FR"/>
              <a:t>Cliquez pour modifier le style du titre</a:t>
            </a:r>
            <a:endParaRPr/>
          </a:p>
        </p:txBody>
      </p:sp>
      <p:sp>
        <p:nvSpPr>
          <p:cNvPr id="157" name="Google Shape;157;p26"/>
          <p:cNvSpPr txBox="1">
            <a:spLocks noGrp="1"/>
          </p:cNvSpPr>
          <p:nvPr>
            <p:ph type="subTitle" idx="1"/>
          </p:nvPr>
        </p:nvSpPr>
        <p:spPr>
          <a:xfrm>
            <a:off x="950967" y="3855633"/>
            <a:ext cx="4278400" cy="1209600"/>
          </a:xfrm>
          <a:prstGeom prst="rect">
            <a:avLst/>
          </a:prstGeom>
        </p:spPr>
        <p:txBody>
          <a:bodyPr spcFirstLastPara="1" wrap="square" lIns="121894" tIns="121894" rIns="121894" bIns="121894" anchor="t" anchorCtr="0">
            <a:noAutofit/>
          </a:bodyPr>
          <a:lstStyle>
            <a:lvl1pPr lvl="0" algn="r" rtl="0">
              <a:spcBef>
                <a:spcPts val="0"/>
              </a:spcBef>
              <a:spcAft>
                <a:spcPts val="0"/>
              </a:spcAft>
              <a:buSzPts val="1600"/>
              <a:buNone/>
              <a:defRPr>
                <a:solidFill>
                  <a:srgbClr val="000000"/>
                </a:solidFill>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158"/>
        <p:cNvGrpSpPr/>
        <p:nvPr/>
      </p:nvGrpSpPr>
      <p:grpSpPr>
        <a:xfrm>
          <a:off x="0" y="0"/>
          <a:ext cx="0" cy="0"/>
          <a:chOff x="0" y="0"/>
          <a:chExt cx="0" cy="0"/>
        </a:xfrm>
      </p:grpSpPr>
      <p:sp>
        <p:nvSpPr>
          <p:cNvPr id="159" name="Google Shape;159;p27"/>
          <p:cNvSpPr txBox="1">
            <a:spLocks noGrp="1"/>
          </p:cNvSpPr>
          <p:nvPr>
            <p:ph type="title"/>
          </p:nvPr>
        </p:nvSpPr>
        <p:spPr>
          <a:xfrm>
            <a:off x="4829415" y="898200"/>
            <a:ext cx="5568000" cy="1430800"/>
          </a:xfrm>
          <a:prstGeom prst="rect">
            <a:avLst/>
          </a:prstGeom>
        </p:spPr>
        <p:txBody>
          <a:bodyPr spcFirstLastPara="1" wrap="square" lIns="121894" tIns="121894" rIns="121894" bIns="121894" anchor="t" anchorCtr="0">
            <a:noAutofit/>
          </a:bodyPr>
          <a:lstStyle>
            <a:lvl1pPr lvl="0" algn="l" rtl="0">
              <a:spcBef>
                <a:spcPts val="0"/>
              </a:spcBef>
              <a:spcAft>
                <a:spcPts val="0"/>
              </a:spcAft>
              <a:buSzPts val="3000"/>
              <a:buNone/>
              <a:defRPr sz="96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60" name="Google Shape;160;p27"/>
          <p:cNvSpPr txBox="1">
            <a:spLocks noGrp="1"/>
          </p:cNvSpPr>
          <p:nvPr>
            <p:ph type="subTitle" idx="1"/>
          </p:nvPr>
        </p:nvSpPr>
        <p:spPr>
          <a:xfrm>
            <a:off x="4990633" y="2329000"/>
            <a:ext cx="5568000" cy="1826400"/>
          </a:xfrm>
          <a:prstGeom prst="rect">
            <a:avLst/>
          </a:prstGeom>
        </p:spPr>
        <p:txBody>
          <a:bodyPr spcFirstLastPara="1" wrap="square" lIns="121894" tIns="121894" rIns="121894" bIns="121894"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61" name="Google Shape;161;p27"/>
          <p:cNvSpPr txBox="1"/>
          <p:nvPr/>
        </p:nvSpPr>
        <p:spPr>
          <a:xfrm>
            <a:off x="4990633" y="4155400"/>
            <a:ext cx="6250400" cy="1068800"/>
          </a:xfrm>
          <a:prstGeom prst="rect">
            <a:avLst/>
          </a:prstGeom>
          <a:noFill/>
          <a:ln>
            <a:noFill/>
          </a:ln>
        </p:spPr>
        <p:txBody>
          <a:bodyPr spcFirstLastPara="1" wrap="square" lIns="121894" tIns="121894" rIns="121894" bIns="121894" anchor="t" anchorCtr="0">
            <a:noAutofit/>
          </a:bodyPr>
          <a:lstStyle/>
          <a:p>
            <a:pPr marL="0" lvl="0" indent="0" algn="l" rtl="0">
              <a:spcBef>
                <a:spcPts val="0"/>
              </a:spcBef>
              <a:spcAft>
                <a:spcPts val="0"/>
              </a:spcAft>
              <a:buNone/>
            </a:pPr>
            <a:r>
              <a:rPr lang="en" b="1" dirty="0">
                <a:solidFill>
                  <a:schemeClr val="accent1"/>
                </a:solidFill>
                <a:latin typeface="Nanum Gothic"/>
                <a:ea typeface="Nanum Gothic"/>
                <a:cs typeface="Nanum Gothic"/>
                <a:sym typeface="Nanum Gothic"/>
              </a:rPr>
              <a:t>CREDITS</a:t>
            </a:r>
            <a:r>
              <a:rPr lang="en" dirty="0">
                <a:solidFill>
                  <a:schemeClr val="accent1"/>
                </a:solidFill>
                <a:latin typeface="Nanum Gothic"/>
                <a:ea typeface="Nanum Gothic"/>
                <a:cs typeface="Nanum Gothic"/>
                <a:sym typeface="Nanum Gothic"/>
              </a:rPr>
              <a:t>: This presentation template was created by </a:t>
            </a:r>
            <a:r>
              <a:rPr lang="en" b="1" dirty="0">
                <a:solidFill>
                  <a:schemeClr val="accent1"/>
                </a:solidFill>
                <a:uFill>
                  <a:noFill/>
                </a:uFill>
                <a:latin typeface="Nanum Gothic"/>
                <a:ea typeface="Nanum Gothic"/>
                <a:cs typeface="Nanum Gothic"/>
                <a:sym typeface="Nanum Gothic"/>
                <a:hlinkClick r:id="rId2">
                  <a:extLst>
                    <a:ext uri="{A12FA001-AC4F-418D-AE19-62706E023703}">
                      <ahyp:hlinkClr xmlns:ahyp="http://schemas.microsoft.com/office/drawing/2018/hyperlinkcolor" val="tx"/>
                    </a:ext>
                  </a:extLst>
                </a:hlinkClick>
              </a:rPr>
              <a:t>Slidesgo</a:t>
            </a:r>
            <a:r>
              <a:rPr lang="en" dirty="0">
                <a:solidFill>
                  <a:schemeClr val="accent1"/>
                </a:solidFill>
                <a:latin typeface="Nanum Gothic"/>
                <a:ea typeface="Nanum Gothic"/>
                <a:cs typeface="Nanum Gothic"/>
                <a:sym typeface="Nanum Gothic"/>
              </a:rPr>
              <a:t>, including icons by </a:t>
            </a:r>
            <a:r>
              <a:rPr lang="en" b="1" dirty="0">
                <a:solidFill>
                  <a:schemeClr val="accent1"/>
                </a:solidFill>
                <a:uFill>
                  <a:noFill/>
                </a:uFill>
                <a:latin typeface="Nanum Gothic"/>
                <a:ea typeface="Nanum Gothic"/>
                <a:cs typeface="Nanum Gothic"/>
                <a:sym typeface="Nanum Gothic"/>
                <a:hlinkClick r:id="rId3">
                  <a:extLst>
                    <a:ext uri="{A12FA001-AC4F-418D-AE19-62706E023703}">
                      <ahyp:hlinkClr xmlns:ahyp="http://schemas.microsoft.com/office/drawing/2018/hyperlinkcolor" val="tx"/>
                    </a:ext>
                  </a:extLst>
                </a:hlinkClick>
              </a:rPr>
              <a:t>Flaticon</a:t>
            </a:r>
            <a:r>
              <a:rPr lang="en" dirty="0">
                <a:solidFill>
                  <a:schemeClr val="accent1"/>
                </a:solidFill>
                <a:latin typeface="Nanum Gothic"/>
                <a:ea typeface="Nanum Gothic"/>
                <a:cs typeface="Nanum Gothic"/>
                <a:sym typeface="Nanum Gothic"/>
              </a:rPr>
              <a:t>, infographics &amp; images by </a:t>
            </a:r>
            <a:r>
              <a:rPr lang="en" b="1" dirty="0">
                <a:solidFill>
                  <a:schemeClr val="accent1"/>
                </a:solidFill>
                <a:uFill>
                  <a:noFill/>
                </a:uFill>
                <a:latin typeface="Nanum Gothic"/>
                <a:ea typeface="Nanum Gothic"/>
                <a:cs typeface="Nanum Gothic"/>
                <a:sym typeface="Nanum Gothic"/>
                <a:hlinkClick r:id="rId4">
                  <a:extLst>
                    <a:ext uri="{A12FA001-AC4F-418D-AE19-62706E023703}">
                      <ahyp:hlinkClr xmlns:ahyp="http://schemas.microsoft.com/office/drawing/2018/hyperlinkcolor" val="tx"/>
                    </a:ext>
                  </a:extLst>
                </a:hlinkClick>
              </a:rPr>
              <a:t>Freepik</a:t>
            </a:r>
            <a:r>
              <a:rPr lang="en" dirty="0">
                <a:solidFill>
                  <a:schemeClr val="accent1"/>
                </a:solidFill>
                <a:latin typeface="Nanum Gothic"/>
                <a:ea typeface="Nanum Gothic"/>
                <a:cs typeface="Nanum Gothic"/>
                <a:sym typeface="Nanum Gothic"/>
              </a:rPr>
              <a:t> and illustrations by </a:t>
            </a:r>
            <a:r>
              <a:rPr lang="en" b="1" dirty="0">
                <a:solidFill>
                  <a:schemeClr val="accent1"/>
                </a:solidFill>
                <a:uFill>
                  <a:noFill/>
                </a:uFill>
                <a:latin typeface="Nanum Gothic"/>
                <a:ea typeface="Nanum Gothic"/>
                <a:cs typeface="Nanum Gothic"/>
                <a:sym typeface="Nanum Gothic"/>
                <a:hlinkClick r:id="rId5">
                  <a:extLst>
                    <a:ext uri="{A12FA001-AC4F-418D-AE19-62706E023703}">
                      <ahyp:hlinkClr xmlns:ahyp="http://schemas.microsoft.com/office/drawing/2018/hyperlinkcolor" val="tx"/>
                    </a:ext>
                  </a:extLst>
                </a:hlinkClick>
              </a:rPr>
              <a:t>Stor</a:t>
            </a:r>
            <a:r>
              <a:rPr lang="en" b="1" dirty="0">
                <a:solidFill>
                  <a:schemeClr val="accent1"/>
                </a:solidFill>
                <a:latin typeface="Nanum Gothic"/>
                <a:ea typeface="Nanum Gothic"/>
                <a:cs typeface="Nanum Gothic"/>
                <a:sym typeface="Nanum Gothic"/>
              </a:rPr>
              <a:t>yset</a:t>
            </a:r>
            <a:r>
              <a:rPr lang="en" dirty="0">
                <a:solidFill>
                  <a:schemeClr val="accent1"/>
                </a:solidFill>
                <a:latin typeface="Nanum Gothic"/>
                <a:ea typeface="Nanum Gothic"/>
                <a:cs typeface="Nanum Gothic"/>
                <a:sym typeface="Nanum Gothic"/>
              </a:rPr>
              <a:t>.</a:t>
            </a:r>
            <a:endParaRPr dirty="0">
              <a:solidFill>
                <a:schemeClr val="accent1"/>
              </a:solidFill>
              <a:latin typeface="Nanum Gothic"/>
              <a:ea typeface="Nanum Gothic"/>
              <a:cs typeface="Nanum Gothic"/>
              <a:sym typeface="Nanum Gothic"/>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1"/>
            <a:ext cx="2743200" cy="365125"/>
          </a:xfrm>
          <a:prstGeom prst="rect">
            <a:avLst/>
          </a:prstGeom>
        </p:spPr>
        <p:txBody>
          <a:bodyPr lIns="91438" tIns="45719" rIns="91438" bIns="45719"/>
          <a:lstStyle/>
          <a:p>
            <a:fld id="{B7010A48-33DF-4088-A4FC-A94AE9375DD9}" type="datetimeFigureOut">
              <a:rPr lang="fr-FR" smtClean="0"/>
              <a:pPr/>
              <a:t>06/09/2025</a:t>
            </a:fld>
            <a:endParaRPr lang="fr-FR"/>
          </a:p>
        </p:txBody>
      </p:sp>
      <p:sp>
        <p:nvSpPr>
          <p:cNvPr id="5" name="Espace réservé du pied de page 4"/>
          <p:cNvSpPr>
            <a:spLocks noGrp="1"/>
          </p:cNvSpPr>
          <p:nvPr>
            <p:ph type="ftr" sz="quarter" idx="11"/>
          </p:nvPr>
        </p:nvSpPr>
        <p:spPr>
          <a:xfrm>
            <a:off x="4038600" y="6356351"/>
            <a:ext cx="4114800" cy="365125"/>
          </a:xfrm>
          <a:prstGeom prst="rect">
            <a:avLst/>
          </a:prstGeom>
        </p:spPr>
        <p:txBody>
          <a:bodyPr lIns="91438" tIns="45719" rIns="91438" bIns="45719"/>
          <a:lstStyle/>
          <a:p>
            <a:endParaRPr lang="fr-FR"/>
          </a:p>
        </p:txBody>
      </p:sp>
      <p:sp>
        <p:nvSpPr>
          <p:cNvPr id="6" name="Espace réservé du numéro de diapositive 5"/>
          <p:cNvSpPr>
            <a:spLocks noGrp="1"/>
          </p:cNvSpPr>
          <p:nvPr>
            <p:ph type="sldNum" sz="quarter" idx="12"/>
          </p:nvPr>
        </p:nvSpPr>
        <p:spPr>
          <a:xfrm>
            <a:off x="8610600" y="6356351"/>
            <a:ext cx="2743200" cy="365125"/>
          </a:xfrm>
          <a:prstGeom prst="rect">
            <a:avLst/>
          </a:prstGeom>
        </p:spPr>
        <p:txBody>
          <a:bodyPr lIns="91438" tIns="45719" rIns="91438" bIns="45719"/>
          <a:lstStyle/>
          <a:p>
            <a:fld id="{362D698D-BCBD-421A-B320-2F09CCF41F30}" type="slidenum">
              <a:rPr lang="fr-FR" smtClean="0"/>
              <a:pPr/>
              <a:t>‹N°›</a:t>
            </a:fld>
            <a:endParaRPr lang="fr-FR"/>
          </a:p>
        </p:txBody>
      </p:sp>
    </p:spTree>
    <p:extLst>
      <p:ext uri="{BB962C8B-B14F-4D97-AF65-F5344CB8AC3E}">
        <p14:creationId xmlns:p14="http://schemas.microsoft.com/office/powerpoint/2010/main" val="1831775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165"/>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950967" y="1689133"/>
            <a:ext cx="5946400" cy="2736800"/>
          </a:xfrm>
          <a:prstGeom prst="rect">
            <a:avLst/>
          </a:prstGeom>
        </p:spPr>
        <p:txBody>
          <a:bodyPr spcFirstLastPara="1" wrap="square" lIns="121897" tIns="121897" rIns="121897" bIns="121897" anchor="b" anchorCtr="0">
            <a:noAutofit/>
          </a:bodyPr>
          <a:lstStyle>
            <a:lvl1pPr lvl="0" algn="l">
              <a:spcBef>
                <a:spcPts val="0"/>
              </a:spcBef>
              <a:spcAft>
                <a:spcPts val="0"/>
              </a:spcAft>
              <a:buSzPts val="5200"/>
              <a:buNone/>
              <a:defRPr sz="6900"/>
            </a:lvl1pPr>
            <a:lvl2pPr lvl="1" algn="ctr">
              <a:spcBef>
                <a:spcPts val="0"/>
              </a:spcBef>
              <a:spcAft>
                <a:spcPts val="0"/>
              </a:spcAft>
              <a:buSzPts val="5200"/>
              <a:buNone/>
              <a:defRPr sz="6900"/>
            </a:lvl2pPr>
            <a:lvl3pPr lvl="2" algn="ctr">
              <a:spcBef>
                <a:spcPts val="0"/>
              </a:spcBef>
              <a:spcAft>
                <a:spcPts val="0"/>
              </a:spcAft>
              <a:buSzPts val="5200"/>
              <a:buNone/>
              <a:defRPr sz="6900"/>
            </a:lvl3pPr>
            <a:lvl4pPr lvl="3" algn="ctr">
              <a:spcBef>
                <a:spcPts val="0"/>
              </a:spcBef>
              <a:spcAft>
                <a:spcPts val="0"/>
              </a:spcAft>
              <a:buSzPts val="5200"/>
              <a:buNone/>
              <a:defRPr sz="6900"/>
            </a:lvl4pPr>
            <a:lvl5pPr lvl="4" algn="ctr">
              <a:spcBef>
                <a:spcPts val="0"/>
              </a:spcBef>
              <a:spcAft>
                <a:spcPts val="0"/>
              </a:spcAft>
              <a:buSzPts val="5200"/>
              <a:buNone/>
              <a:defRPr sz="6900"/>
            </a:lvl5pPr>
            <a:lvl6pPr lvl="5" algn="ctr">
              <a:spcBef>
                <a:spcPts val="0"/>
              </a:spcBef>
              <a:spcAft>
                <a:spcPts val="0"/>
              </a:spcAft>
              <a:buSzPts val="5200"/>
              <a:buNone/>
              <a:defRPr sz="6900"/>
            </a:lvl6pPr>
            <a:lvl7pPr lvl="6" algn="ctr">
              <a:spcBef>
                <a:spcPts val="0"/>
              </a:spcBef>
              <a:spcAft>
                <a:spcPts val="0"/>
              </a:spcAft>
              <a:buSzPts val="5200"/>
              <a:buNone/>
              <a:defRPr sz="6900"/>
            </a:lvl7pPr>
            <a:lvl8pPr lvl="7" algn="ctr">
              <a:spcBef>
                <a:spcPts val="0"/>
              </a:spcBef>
              <a:spcAft>
                <a:spcPts val="0"/>
              </a:spcAft>
              <a:buSzPts val="5200"/>
              <a:buNone/>
              <a:defRPr sz="6900"/>
            </a:lvl8pPr>
            <a:lvl9pPr lvl="8" algn="ctr">
              <a:spcBef>
                <a:spcPts val="0"/>
              </a:spcBef>
              <a:spcAft>
                <a:spcPts val="0"/>
              </a:spcAft>
              <a:buSzPts val="5200"/>
              <a:buNone/>
              <a:defRPr sz="6900"/>
            </a:lvl9pPr>
          </a:lstStyle>
          <a:p>
            <a:r>
              <a:rPr lang="fr-FR"/>
              <a:t>Cliquez pour modifier le style du titre</a:t>
            </a:r>
            <a:endParaRPr/>
          </a:p>
        </p:txBody>
      </p:sp>
      <p:sp>
        <p:nvSpPr>
          <p:cNvPr id="10" name="Google Shape;10;p2"/>
          <p:cNvSpPr txBox="1">
            <a:spLocks noGrp="1"/>
          </p:cNvSpPr>
          <p:nvPr>
            <p:ph type="subTitle" idx="1"/>
          </p:nvPr>
        </p:nvSpPr>
        <p:spPr>
          <a:xfrm>
            <a:off x="950967" y="4475200"/>
            <a:ext cx="5834400" cy="578000"/>
          </a:xfrm>
          <a:prstGeom prst="rect">
            <a:avLst/>
          </a:prstGeom>
        </p:spPr>
        <p:txBody>
          <a:bodyPr spcFirstLastPara="1" wrap="square" lIns="121897" tIns="121897" rIns="121897" bIns="121897" anchor="t" anchorCtr="0">
            <a:noAutofit/>
          </a:bodyPr>
          <a:lstStyle>
            <a:lvl1pPr lvl="0">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r>
              <a:rPr lang="fr-FR"/>
              <a:t>Cliquez pour modifier le style des sous-titres du masque</a:t>
            </a:r>
            <a:endParaRPr/>
          </a:p>
        </p:txBody>
      </p:sp>
      <p:sp>
        <p:nvSpPr>
          <p:cNvPr id="11" name="Google Shape;11;p2"/>
          <p:cNvSpPr/>
          <p:nvPr/>
        </p:nvSpPr>
        <p:spPr>
          <a:xfrm>
            <a:off x="569300" y="0"/>
            <a:ext cx="1964800" cy="57068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12" name="Google Shape;12;p2"/>
          <p:cNvSpPr/>
          <p:nvPr/>
        </p:nvSpPr>
        <p:spPr>
          <a:xfrm>
            <a:off x="7345433" y="0"/>
            <a:ext cx="4846800" cy="1783600"/>
          </a:xfrm>
          <a:prstGeom prst="rect">
            <a:avLst/>
          </a:prstGeom>
          <a:solidFill>
            <a:schemeClr val="lt1"/>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sp>
        <p:nvSpPr>
          <p:cNvPr id="20" name="Google Shape;20;p4"/>
          <p:cNvSpPr txBox="1">
            <a:spLocks noGrp="1"/>
          </p:cNvSpPr>
          <p:nvPr>
            <p:ph type="body" idx="1"/>
          </p:nvPr>
        </p:nvSpPr>
        <p:spPr>
          <a:xfrm>
            <a:off x="950967" y="1662600"/>
            <a:ext cx="10290000" cy="4476000"/>
          </a:xfrm>
          <a:prstGeom prst="rect">
            <a:avLst/>
          </a:prstGeom>
        </p:spPr>
        <p:txBody>
          <a:bodyPr spcFirstLastPara="1" wrap="square" lIns="121894" tIns="121894" rIns="121894" bIns="121894" anchor="t" anchorCtr="0">
            <a:noAutofit/>
          </a:bodyPr>
          <a:lstStyle>
            <a:lvl1pPr marL="609570" lvl="0" indent="-440245">
              <a:spcBef>
                <a:spcPts val="0"/>
              </a:spcBef>
              <a:spcAft>
                <a:spcPts val="0"/>
              </a:spcAft>
              <a:buSzPts val="1600"/>
              <a:buChar char="●"/>
              <a:defRPr/>
            </a:lvl1pPr>
            <a:lvl2pPr marL="1219140" lvl="1" indent="-440245">
              <a:spcBef>
                <a:spcPts val="0"/>
              </a:spcBef>
              <a:spcAft>
                <a:spcPts val="0"/>
              </a:spcAft>
              <a:buSzPts val="1600"/>
              <a:buChar char="○"/>
              <a:defRPr/>
            </a:lvl2pPr>
            <a:lvl3pPr marL="1828709" lvl="2" indent="-440245">
              <a:spcBef>
                <a:spcPts val="0"/>
              </a:spcBef>
              <a:spcAft>
                <a:spcPts val="0"/>
              </a:spcAft>
              <a:buSzPts val="1600"/>
              <a:buChar char="■"/>
              <a:defRPr/>
            </a:lvl3pPr>
            <a:lvl4pPr marL="2438278" lvl="3" indent="-440245">
              <a:spcBef>
                <a:spcPts val="0"/>
              </a:spcBef>
              <a:spcAft>
                <a:spcPts val="0"/>
              </a:spcAft>
              <a:buSzPts val="1600"/>
              <a:buChar char="●"/>
              <a:defRPr/>
            </a:lvl4pPr>
            <a:lvl5pPr marL="3047848" lvl="4" indent="-440245">
              <a:spcBef>
                <a:spcPts val="0"/>
              </a:spcBef>
              <a:spcAft>
                <a:spcPts val="0"/>
              </a:spcAft>
              <a:buSzPts val="1600"/>
              <a:buChar char="○"/>
              <a:defRPr/>
            </a:lvl5pPr>
            <a:lvl6pPr marL="3657418" lvl="5" indent="-440245">
              <a:spcBef>
                <a:spcPts val="0"/>
              </a:spcBef>
              <a:spcAft>
                <a:spcPts val="0"/>
              </a:spcAft>
              <a:buSzPts val="1600"/>
              <a:buChar char="■"/>
              <a:defRPr/>
            </a:lvl6pPr>
            <a:lvl7pPr marL="4266987" lvl="6" indent="-440245">
              <a:spcBef>
                <a:spcPts val="0"/>
              </a:spcBef>
              <a:spcAft>
                <a:spcPts val="0"/>
              </a:spcAft>
              <a:buSzPts val="1600"/>
              <a:buChar char="●"/>
              <a:defRPr/>
            </a:lvl7pPr>
            <a:lvl8pPr marL="4876557" lvl="7" indent="-440245">
              <a:spcBef>
                <a:spcPts val="0"/>
              </a:spcBef>
              <a:spcAft>
                <a:spcPts val="0"/>
              </a:spcAft>
              <a:buSzPts val="1600"/>
              <a:buChar char="○"/>
              <a:defRPr/>
            </a:lvl8pPr>
            <a:lvl9pPr marL="5486126" lvl="8" indent="-440245">
              <a:spcBef>
                <a:spcPts val="0"/>
              </a:spcBef>
              <a:spcAft>
                <a:spcPts val="0"/>
              </a:spcAft>
              <a:buSzPts val="1600"/>
              <a:buChar char="■"/>
              <a:defRPr/>
            </a:lvl9pPr>
          </a:lstStyle>
          <a:p>
            <a:pPr lvl="0"/>
            <a:r>
              <a:rPr lang="fr-FR"/>
              <a:t>Cliquez pour modifier les styles du texte du masque</a:t>
            </a:r>
          </a:p>
        </p:txBody>
      </p:sp>
      <p:sp>
        <p:nvSpPr>
          <p:cNvPr id="21" name="Google Shape;21;p4"/>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22" name="Google Shape;22;p4"/>
          <p:cNvSpPr/>
          <p:nvPr/>
        </p:nvSpPr>
        <p:spPr>
          <a:xfrm>
            <a:off x="10661567" y="1682800"/>
            <a:ext cx="1158800" cy="51752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23" name="Google Shape;23;p4"/>
          <p:cNvSpPr/>
          <p:nvPr/>
        </p:nvSpPr>
        <p:spPr>
          <a:xfrm>
            <a:off x="0" y="268767"/>
            <a:ext cx="6098400" cy="763600"/>
          </a:xfrm>
          <a:prstGeom prst="rect">
            <a:avLst/>
          </a:prstGeom>
          <a:solidFill>
            <a:schemeClr val="accent4"/>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869167" y="3451815"/>
            <a:ext cx="6453600" cy="1122400"/>
          </a:xfrm>
          <a:prstGeom prst="rect">
            <a:avLst/>
          </a:prstGeom>
        </p:spPr>
        <p:txBody>
          <a:bodyPr spcFirstLastPara="1" wrap="square" lIns="121897" tIns="121897" rIns="121897" bIns="121897" anchor="ctr" anchorCtr="0">
            <a:noAutofit/>
          </a:bodyPr>
          <a:lstStyle>
            <a:lvl1pPr lvl="0" algn="ctr">
              <a:spcBef>
                <a:spcPts val="0"/>
              </a:spcBef>
              <a:spcAft>
                <a:spcPts val="0"/>
              </a:spcAft>
              <a:buSzPts val="3600"/>
              <a:buNone/>
              <a:defRPr sz="64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r>
              <a:rPr lang="fr-FR"/>
              <a:t>Cliquez pour modifier le style du titre</a:t>
            </a:r>
            <a:endParaRPr/>
          </a:p>
        </p:txBody>
      </p:sp>
      <p:sp>
        <p:nvSpPr>
          <p:cNvPr id="15" name="Google Shape;15;p3"/>
          <p:cNvSpPr txBox="1">
            <a:spLocks noGrp="1"/>
          </p:cNvSpPr>
          <p:nvPr>
            <p:ph type="subTitle" idx="1"/>
          </p:nvPr>
        </p:nvSpPr>
        <p:spPr>
          <a:xfrm>
            <a:off x="2869200" y="4574215"/>
            <a:ext cx="6453600" cy="492000"/>
          </a:xfrm>
          <a:prstGeom prst="rect">
            <a:avLst/>
          </a:prstGeom>
        </p:spPr>
        <p:txBody>
          <a:bodyPr spcFirstLastPara="1" wrap="square" lIns="121897" tIns="121897" rIns="121897" bIns="121897" anchor="ctr" anchorCtr="0">
            <a:noAutofit/>
          </a:bodyPr>
          <a:lstStyle>
            <a:lvl1pPr lvl="0" algn="ctr">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r>
              <a:rPr lang="fr-FR"/>
              <a:t>Cliquez pour modifier le style des sous-titres du masque</a:t>
            </a:r>
            <a:endParaRPr/>
          </a:p>
        </p:txBody>
      </p:sp>
      <p:sp>
        <p:nvSpPr>
          <p:cNvPr id="16" name="Google Shape;16;p3"/>
          <p:cNvSpPr txBox="1">
            <a:spLocks noGrp="1"/>
          </p:cNvSpPr>
          <p:nvPr>
            <p:ph type="title" idx="2" hasCustomPrompt="1"/>
          </p:nvPr>
        </p:nvSpPr>
        <p:spPr>
          <a:xfrm>
            <a:off x="3965000" y="1666215"/>
            <a:ext cx="4262000" cy="1785600"/>
          </a:xfrm>
          <a:prstGeom prst="rect">
            <a:avLst/>
          </a:prstGeom>
        </p:spPr>
        <p:txBody>
          <a:bodyPr spcFirstLastPara="1" wrap="square" lIns="121897" tIns="121897" rIns="121897" bIns="121897" anchor="ctr" anchorCtr="0">
            <a:noAutofit/>
          </a:bodyPr>
          <a:lstStyle>
            <a:lvl1pPr lvl="0" algn="ctr" rtl="0">
              <a:spcBef>
                <a:spcPts val="0"/>
              </a:spcBef>
              <a:spcAft>
                <a:spcPts val="0"/>
              </a:spcAft>
              <a:buSzPts val="12000"/>
              <a:buNone/>
              <a:defRPr sz="10700">
                <a:solidFill>
                  <a:schemeClr val="dk1"/>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17" name="Google Shape;17;p3"/>
          <p:cNvSpPr/>
          <p:nvPr/>
        </p:nvSpPr>
        <p:spPr>
          <a:xfrm>
            <a:off x="9439400" y="3451800"/>
            <a:ext cx="2000000" cy="3406400"/>
          </a:xfrm>
          <a:prstGeom prst="rect">
            <a:avLst/>
          </a:prstGeom>
          <a:solidFill>
            <a:schemeClr val="lt1"/>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18" name="Google Shape;18;p3"/>
          <p:cNvSpPr/>
          <p:nvPr/>
        </p:nvSpPr>
        <p:spPr>
          <a:xfrm>
            <a:off x="0" y="1645215"/>
            <a:ext cx="7219600" cy="11224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sp>
        <p:nvSpPr>
          <p:cNvPr id="20" name="Google Shape;20;p4"/>
          <p:cNvSpPr txBox="1">
            <a:spLocks noGrp="1"/>
          </p:cNvSpPr>
          <p:nvPr>
            <p:ph type="body" idx="1"/>
          </p:nvPr>
        </p:nvSpPr>
        <p:spPr>
          <a:xfrm>
            <a:off x="950967" y="1662600"/>
            <a:ext cx="10290000" cy="4476000"/>
          </a:xfrm>
          <a:prstGeom prst="rect">
            <a:avLst/>
          </a:prstGeom>
        </p:spPr>
        <p:txBody>
          <a:bodyPr spcFirstLastPara="1" wrap="square" lIns="121897" tIns="121897" rIns="121897" bIns="121897" anchor="t" anchorCtr="0">
            <a:noAutofit/>
          </a:bodyPr>
          <a:lstStyle>
            <a:lvl1pPr marL="609585" lvl="0" indent="-440256">
              <a:spcBef>
                <a:spcPts val="0"/>
              </a:spcBef>
              <a:spcAft>
                <a:spcPts val="0"/>
              </a:spcAft>
              <a:buSzPts val="1600"/>
              <a:buChar char="●"/>
              <a:defRPr/>
            </a:lvl1pPr>
            <a:lvl2pPr marL="1219170" lvl="1" indent="-440256">
              <a:spcBef>
                <a:spcPts val="0"/>
              </a:spcBef>
              <a:spcAft>
                <a:spcPts val="0"/>
              </a:spcAft>
              <a:buSzPts val="1600"/>
              <a:buChar char="○"/>
              <a:defRPr/>
            </a:lvl2pPr>
            <a:lvl3pPr marL="1828754" lvl="2" indent="-440256">
              <a:spcBef>
                <a:spcPts val="0"/>
              </a:spcBef>
              <a:spcAft>
                <a:spcPts val="0"/>
              </a:spcAft>
              <a:buSzPts val="1600"/>
              <a:buChar char="■"/>
              <a:defRPr/>
            </a:lvl3pPr>
            <a:lvl4pPr marL="2438339" lvl="3" indent="-440256">
              <a:spcBef>
                <a:spcPts val="0"/>
              </a:spcBef>
              <a:spcAft>
                <a:spcPts val="0"/>
              </a:spcAft>
              <a:buSzPts val="1600"/>
              <a:buChar char="●"/>
              <a:defRPr/>
            </a:lvl4pPr>
            <a:lvl5pPr marL="3047924" lvl="4" indent="-440256">
              <a:spcBef>
                <a:spcPts val="0"/>
              </a:spcBef>
              <a:spcAft>
                <a:spcPts val="0"/>
              </a:spcAft>
              <a:buSzPts val="1600"/>
              <a:buChar char="○"/>
              <a:defRPr/>
            </a:lvl5pPr>
            <a:lvl6pPr marL="3657509" lvl="5" indent="-440256">
              <a:spcBef>
                <a:spcPts val="0"/>
              </a:spcBef>
              <a:spcAft>
                <a:spcPts val="0"/>
              </a:spcAft>
              <a:buSzPts val="1600"/>
              <a:buChar char="■"/>
              <a:defRPr/>
            </a:lvl6pPr>
            <a:lvl7pPr marL="4267093" lvl="6" indent="-440256">
              <a:spcBef>
                <a:spcPts val="0"/>
              </a:spcBef>
              <a:spcAft>
                <a:spcPts val="0"/>
              </a:spcAft>
              <a:buSzPts val="1600"/>
              <a:buChar char="●"/>
              <a:defRPr/>
            </a:lvl7pPr>
            <a:lvl8pPr marL="4876678" lvl="7" indent="-440256">
              <a:spcBef>
                <a:spcPts val="0"/>
              </a:spcBef>
              <a:spcAft>
                <a:spcPts val="0"/>
              </a:spcAft>
              <a:buSzPts val="1600"/>
              <a:buChar char="○"/>
              <a:defRPr/>
            </a:lvl8pPr>
            <a:lvl9pPr marL="5486263" lvl="8" indent="-440256">
              <a:spcBef>
                <a:spcPts val="0"/>
              </a:spcBef>
              <a:spcAft>
                <a:spcPts val="0"/>
              </a:spcAft>
              <a:buSzPts val="1600"/>
              <a:buChar char="■"/>
              <a:defRPr/>
            </a:lvl9pPr>
          </a:lstStyle>
          <a:p>
            <a:pPr lvl="0"/>
            <a:r>
              <a:rPr lang="fr-FR"/>
              <a:t>Cliquez pour modifier les styles du texte du masque</a:t>
            </a:r>
          </a:p>
        </p:txBody>
      </p:sp>
      <p:sp>
        <p:nvSpPr>
          <p:cNvPr id="21" name="Google Shape;21;p4"/>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22" name="Google Shape;22;p4"/>
          <p:cNvSpPr/>
          <p:nvPr/>
        </p:nvSpPr>
        <p:spPr>
          <a:xfrm>
            <a:off x="10661567" y="1682800"/>
            <a:ext cx="1158800" cy="51752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23" name="Google Shape;23;p4"/>
          <p:cNvSpPr/>
          <p:nvPr/>
        </p:nvSpPr>
        <p:spPr>
          <a:xfrm>
            <a:off x="0" y="268767"/>
            <a:ext cx="6098400" cy="763600"/>
          </a:xfrm>
          <a:prstGeom prst="rect">
            <a:avLst/>
          </a:prstGeom>
          <a:solidFill>
            <a:schemeClr val="accent4"/>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4"/>
        <p:cNvGrpSpPr/>
        <p:nvPr/>
      </p:nvGrpSpPr>
      <p:grpSpPr>
        <a:xfrm>
          <a:off x="0" y="0"/>
          <a:ext cx="0" cy="0"/>
          <a:chOff x="0" y="0"/>
          <a:chExt cx="0" cy="0"/>
        </a:xfrm>
      </p:grpSpPr>
      <p:sp>
        <p:nvSpPr>
          <p:cNvPr id="25" name="Google Shape;25;p5"/>
          <p:cNvSpPr txBox="1">
            <a:spLocks noGrp="1"/>
          </p:cNvSpPr>
          <p:nvPr>
            <p:ph type="body" idx="1"/>
          </p:nvPr>
        </p:nvSpPr>
        <p:spPr>
          <a:xfrm>
            <a:off x="1394667" y="3780933"/>
            <a:ext cx="4175200" cy="1603600"/>
          </a:xfrm>
          <a:prstGeom prst="rect">
            <a:avLst/>
          </a:prstGeom>
        </p:spPr>
        <p:txBody>
          <a:bodyPr spcFirstLastPara="1" wrap="square" lIns="121897" tIns="121897" rIns="121897" bIns="121897" anchor="t" anchorCtr="0">
            <a:noAutofit/>
          </a:bodyPr>
          <a:lstStyle>
            <a:lvl1pPr marL="609585" lvl="0" indent="-423323" algn="ctr">
              <a:spcBef>
                <a:spcPts val="0"/>
              </a:spcBef>
              <a:spcAft>
                <a:spcPts val="0"/>
              </a:spcAft>
              <a:buSzPts val="1400"/>
              <a:buChar char="●"/>
              <a:defRPr/>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fr-FR"/>
              <a:t>Cliquez pour modifier les styles du texte du masque</a:t>
            </a:r>
          </a:p>
        </p:txBody>
      </p:sp>
      <p:sp>
        <p:nvSpPr>
          <p:cNvPr id="26" name="Google Shape;26;p5"/>
          <p:cNvSpPr txBox="1">
            <a:spLocks noGrp="1"/>
          </p:cNvSpPr>
          <p:nvPr>
            <p:ph type="body" idx="2"/>
          </p:nvPr>
        </p:nvSpPr>
        <p:spPr>
          <a:xfrm>
            <a:off x="6622067" y="3780933"/>
            <a:ext cx="4175200" cy="1603600"/>
          </a:xfrm>
          <a:prstGeom prst="rect">
            <a:avLst/>
          </a:prstGeom>
        </p:spPr>
        <p:txBody>
          <a:bodyPr spcFirstLastPara="1" wrap="square" lIns="121897" tIns="121897" rIns="121897" bIns="121897" anchor="t" anchorCtr="0">
            <a:noAutofit/>
          </a:bodyPr>
          <a:lstStyle>
            <a:lvl1pPr marL="609585" lvl="0" indent="-423323" algn="ctr">
              <a:spcBef>
                <a:spcPts val="0"/>
              </a:spcBef>
              <a:spcAft>
                <a:spcPts val="0"/>
              </a:spcAft>
              <a:buSzPts val="1400"/>
              <a:buChar char="●"/>
              <a:defRPr/>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fr-FR"/>
              <a:t>Cliquez pour modifier les styles du texte du masque</a:t>
            </a:r>
          </a:p>
        </p:txBody>
      </p:sp>
      <p:sp>
        <p:nvSpPr>
          <p:cNvPr id="27" name="Google Shape;27;p5"/>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28" name="Google Shape;28;p5"/>
          <p:cNvSpPr txBox="1">
            <a:spLocks noGrp="1"/>
          </p:cNvSpPr>
          <p:nvPr>
            <p:ph type="title" idx="3"/>
          </p:nvPr>
        </p:nvSpPr>
        <p:spPr>
          <a:xfrm>
            <a:off x="1394667" y="3008867"/>
            <a:ext cx="4175200" cy="670400"/>
          </a:xfrm>
          <a:prstGeom prst="rect">
            <a:avLst/>
          </a:prstGeom>
        </p:spPr>
        <p:txBody>
          <a:bodyPr spcFirstLastPara="1" wrap="square" lIns="121897" tIns="121897" rIns="121897" bIns="121897" anchor="ctr" anchorCtr="0">
            <a:no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r>
              <a:rPr lang="fr-FR"/>
              <a:t>Cliquez pour modifier le style du titre</a:t>
            </a:r>
            <a:endParaRPr/>
          </a:p>
        </p:txBody>
      </p:sp>
      <p:sp>
        <p:nvSpPr>
          <p:cNvPr id="29" name="Google Shape;29;p5"/>
          <p:cNvSpPr txBox="1">
            <a:spLocks noGrp="1"/>
          </p:cNvSpPr>
          <p:nvPr>
            <p:ph type="title" idx="4"/>
          </p:nvPr>
        </p:nvSpPr>
        <p:spPr>
          <a:xfrm>
            <a:off x="6622067" y="3008867"/>
            <a:ext cx="4175200" cy="670400"/>
          </a:xfrm>
          <a:prstGeom prst="rect">
            <a:avLst/>
          </a:prstGeom>
        </p:spPr>
        <p:txBody>
          <a:bodyPr spcFirstLastPara="1" wrap="square" lIns="121897" tIns="121897" rIns="121897" bIns="121897"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rPr lang="fr-FR"/>
              <a:t>Cliquez pour modifier le style du titre</a:t>
            </a: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5611767" y="1899467"/>
            <a:ext cx="5629200" cy="1007600"/>
          </a:xfrm>
          <a:prstGeom prst="rect">
            <a:avLst/>
          </a:prstGeom>
        </p:spPr>
        <p:txBody>
          <a:bodyPr spcFirstLastPara="1" wrap="square" lIns="121897" tIns="121897" rIns="121897" bIns="121897" anchor="ctr" anchorCtr="0">
            <a:noAutofit/>
          </a:bodyPr>
          <a:lstStyle>
            <a:lvl1pPr lvl="0" algn="r">
              <a:spcBef>
                <a:spcPts val="0"/>
              </a:spcBef>
              <a:spcAft>
                <a:spcPts val="0"/>
              </a:spcAft>
              <a:buSzPts val="2400"/>
              <a:buNone/>
              <a:defRPr sz="6400">
                <a:solidFill>
                  <a:schemeClr val="accent1"/>
                </a:solidFill>
              </a:defRPr>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r>
              <a:rPr lang="fr-FR"/>
              <a:t>Cliquez pour modifier le style du titre</a:t>
            </a:r>
            <a:endParaRPr/>
          </a:p>
        </p:txBody>
      </p:sp>
      <p:sp>
        <p:nvSpPr>
          <p:cNvPr id="34" name="Google Shape;34;p7"/>
          <p:cNvSpPr txBox="1">
            <a:spLocks noGrp="1"/>
          </p:cNvSpPr>
          <p:nvPr>
            <p:ph type="body" idx="1"/>
          </p:nvPr>
        </p:nvSpPr>
        <p:spPr>
          <a:xfrm>
            <a:off x="5456800" y="3110267"/>
            <a:ext cx="5784000" cy="2194400"/>
          </a:xfrm>
          <a:prstGeom prst="rect">
            <a:avLst/>
          </a:prstGeom>
        </p:spPr>
        <p:txBody>
          <a:bodyPr spcFirstLastPara="1" wrap="square" lIns="121897" tIns="121897" rIns="121897" bIns="121897" anchor="t" anchorCtr="0">
            <a:noAutofit/>
          </a:bodyPr>
          <a:lstStyle>
            <a:lvl1pPr marL="609585" lvl="0" indent="-406390" algn="r">
              <a:spcBef>
                <a:spcPts val="0"/>
              </a:spcBef>
              <a:spcAft>
                <a:spcPts val="0"/>
              </a:spcAft>
              <a:buSzPts val="1200"/>
              <a:buChar char="●"/>
              <a:defRPr>
                <a:solidFill>
                  <a:schemeClr val="accent1"/>
                </a:solidFill>
              </a:defRPr>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fr-FR"/>
              <a:t>Cliquez pour modifier les styles du texte du masque</a:t>
            </a:r>
          </a:p>
        </p:txBody>
      </p:sp>
      <p:sp>
        <p:nvSpPr>
          <p:cNvPr id="35" name="Google Shape;35;p7"/>
          <p:cNvSpPr/>
          <p:nvPr/>
        </p:nvSpPr>
        <p:spPr>
          <a:xfrm>
            <a:off x="6312800" y="1027933"/>
            <a:ext cx="5879200" cy="1448400"/>
          </a:xfrm>
          <a:prstGeom prst="rect">
            <a:avLst/>
          </a:prstGeom>
          <a:solidFill>
            <a:schemeClr val="accent4"/>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36" name="Google Shape;36;p7"/>
          <p:cNvSpPr/>
          <p:nvPr/>
        </p:nvSpPr>
        <p:spPr>
          <a:xfrm>
            <a:off x="371567" y="1682700"/>
            <a:ext cx="1158800" cy="51752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7"/>
        <p:cNvGrpSpPr/>
        <p:nvPr/>
      </p:nvGrpSpPr>
      <p:grpSpPr>
        <a:xfrm>
          <a:off x="0" y="0"/>
          <a:ext cx="0" cy="0"/>
          <a:chOff x="0" y="0"/>
          <a:chExt cx="0" cy="0"/>
        </a:xfrm>
      </p:grpSpPr>
      <p:sp>
        <p:nvSpPr>
          <p:cNvPr id="38" name="Google Shape;38;p8"/>
          <p:cNvSpPr txBox="1">
            <a:spLocks noGrp="1"/>
          </p:cNvSpPr>
          <p:nvPr>
            <p:ph type="title"/>
          </p:nvPr>
        </p:nvSpPr>
        <p:spPr>
          <a:xfrm>
            <a:off x="991400" y="2168400"/>
            <a:ext cx="5645200" cy="3537200"/>
          </a:xfrm>
          <a:prstGeom prst="rect">
            <a:avLst/>
          </a:prstGeom>
        </p:spPr>
        <p:txBody>
          <a:bodyPr spcFirstLastPara="1" wrap="square" lIns="121897" tIns="121897" rIns="121897" bIns="121897" anchor="ctr" anchorCtr="0">
            <a:noAutofit/>
          </a:bodyPr>
          <a:lstStyle>
            <a:lvl1pPr lvl="0" algn="l">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r>
              <a:rPr lang="fr-FR"/>
              <a:t>Cliquez pour modifier le style du titre</a:t>
            </a: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
        <p:cNvGrpSpPr/>
        <p:nvPr/>
      </p:nvGrpSpPr>
      <p:grpSpPr>
        <a:xfrm>
          <a:off x="0" y="0"/>
          <a:ext cx="0" cy="0"/>
          <a:chOff x="0" y="0"/>
          <a:chExt cx="0" cy="0"/>
        </a:xfrm>
      </p:grpSpPr>
      <p:sp>
        <p:nvSpPr>
          <p:cNvPr id="40" name="Google Shape;40;p9"/>
          <p:cNvSpPr txBox="1">
            <a:spLocks noGrp="1"/>
          </p:cNvSpPr>
          <p:nvPr>
            <p:ph type="subTitle" idx="1"/>
          </p:nvPr>
        </p:nvSpPr>
        <p:spPr>
          <a:xfrm>
            <a:off x="1791400" y="3273300"/>
            <a:ext cx="8609200" cy="2826400"/>
          </a:xfrm>
          <a:prstGeom prst="rect">
            <a:avLst/>
          </a:prstGeom>
        </p:spPr>
        <p:txBody>
          <a:bodyPr spcFirstLastPara="1" wrap="square" lIns="121897" tIns="121897" rIns="121897" bIns="121897" anchor="t" anchorCtr="0">
            <a:noAutofit/>
          </a:bodyPr>
          <a:lstStyle>
            <a:lvl1pPr lvl="0" algn="ctr">
              <a:lnSpc>
                <a:spcPct val="115000"/>
              </a:lnSpc>
              <a:spcBef>
                <a:spcPts val="0"/>
              </a:spcBef>
              <a:spcAft>
                <a:spcPts val="0"/>
              </a:spcAft>
              <a:buSzPts val="2100"/>
              <a:buChar char="●"/>
              <a:defRPr/>
            </a:lvl1pPr>
            <a:lvl2pPr lvl="1" algn="ctr">
              <a:lnSpc>
                <a:spcPct val="100000"/>
              </a:lnSpc>
              <a:spcBef>
                <a:spcPts val="0"/>
              </a:spcBef>
              <a:spcAft>
                <a:spcPts val="0"/>
              </a:spcAft>
              <a:buSzPts val="2100"/>
              <a:buChar char="○"/>
              <a:defRPr sz="2800"/>
            </a:lvl2pPr>
            <a:lvl3pPr lvl="2" algn="ctr">
              <a:lnSpc>
                <a:spcPct val="100000"/>
              </a:lnSpc>
              <a:spcBef>
                <a:spcPts val="0"/>
              </a:spcBef>
              <a:spcAft>
                <a:spcPts val="0"/>
              </a:spcAft>
              <a:buSzPts val="2100"/>
              <a:buChar char="■"/>
              <a:defRPr sz="2800"/>
            </a:lvl3pPr>
            <a:lvl4pPr lvl="3" algn="ctr">
              <a:lnSpc>
                <a:spcPct val="100000"/>
              </a:lnSpc>
              <a:spcBef>
                <a:spcPts val="0"/>
              </a:spcBef>
              <a:spcAft>
                <a:spcPts val="0"/>
              </a:spcAft>
              <a:buSzPts val="2100"/>
              <a:buChar char="●"/>
              <a:defRPr sz="2800"/>
            </a:lvl4pPr>
            <a:lvl5pPr lvl="4" algn="ctr">
              <a:lnSpc>
                <a:spcPct val="100000"/>
              </a:lnSpc>
              <a:spcBef>
                <a:spcPts val="0"/>
              </a:spcBef>
              <a:spcAft>
                <a:spcPts val="0"/>
              </a:spcAft>
              <a:buSzPts val="2100"/>
              <a:buChar char="○"/>
              <a:defRPr sz="2800"/>
            </a:lvl5pPr>
            <a:lvl6pPr lvl="5" algn="ctr">
              <a:lnSpc>
                <a:spcPct val="100000"/>
              </a:lnSpc>
              <a:spcBef>
                <a:spcPts val="0"/>
              </a:spcBef>
              <a:spcAft>
                <a:spcPts val="0"/>
              </a:spcAft>
              <a:buSzPts val="2100"/>
              <a:buChar char="■"/>
              <a:defRPr sz="2800"/>
            </a:lvl6pPr>
            <a:lvl7pPr lvl="6" algn="ctr">
              <a:lnSpc>
                <a:spcPct val="100000"/>
              </a:lnSpc>
              <a:spcBef>
                <a:spcPts val="0"/>
              </a:spcBef>
              <a:spcAft>
                <a:spcPts val="0"/>
              </a:spcAft>
              <a:buSzPts val="2100"/>
              <a:buChar char="●"/>
              <a:defRPr sz="2800"/>
            </a:lvl7pPr>
            <a:lvl8pPr lvl="7" algn="ctr">
              <a:lnSpc>
                <a:spcPct val="100000"/>
              </a:lnSpc>
              <a:spcBef>
                <a:spcPts val="0"/>
              </a:spcBef>
              <a:spcAft>
                <a:spcPts val="0"/>
              </a:spcAft>
              <a:buSzPts val="2100"/>
              <a:buChar char="○"/>
              <a:defRPr sz="2800"/>
            </a:lvl8pPr>
            <a:lvl9pPr lvl="8" algn="ctr">
              <a:lnSpc>
                <a:spcPct val="100000"/>
              </a:lnSpc>
              <a:spcBef>
                <a:spcPts val="0"/>
              </a:spcBef>
              <a:spcAft>
                <a:spcPts val="0"/>
              </a:spcAft>
              <a:buSzPts val="2100"/>
              <a:buChar char="■"/>
              <a:defRPr sz="2800"/>
            </a:lvl9pPr>
          </a:lstStyle>
          <a:p>
            <a:r>
              <a:rPr lang="fr-FR"/>
              <a:t>Cliquez pour modifier le style des sous-titres du masque</a:t>
            </a:r>
            <a:endParaRPr/>
          </a:p>
        </p:txBody>
      </p:sp>
      <p:sp>
        <p:nvSpPr>
          <p:cNvPr id="41" name="Google Shape;41;p9"/>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42" name="Google Shape;42;p9"/>
          <p:cNvSpPr/>
          <p:nvPr/>
        </p:nvSpPr>
        <p:spPr>
          <a:xfrm>
            <a:off x="1485833" y="2212700"/>
            <a:ext cx="9220400" cy="4645200"/>
          </a:xfrm>
          <a:prstGeom prst="rect">
            <a:avLst/>
          </a:prstGeom>
          <a:solidFill>
            <a:schemeClr val="accent4"/>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43" name="Google Shape;43;p9"/>
          <p:cNvSpPr/>
          <p:nvPr/>
        </p:nvSpPr>
        <p:spPr>
          <a:xfrm>
            <a:off x="9128167" y="-13867"/>
            <a:ext cx="3064000" cy="934800"/>
          </a:xfrm>
          <a:prstGeom prst="rect">
            <a:avLst/>
          </a:prstGeom>
          <a:solidFill>
            <a:schemeClr val="dk1"/>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44" name="Google Shape;44;p9"/>
          <p:cNvSpPr/>
          <p:nvPr/>
        </p:nvSpPr>
        <p:spPr>
          <a:xfrm>
            <a:off x="0" y="288667"/>
            <a:ext cx="6352400" cy="14484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7194967" y="4639667"/>
            <a:ext cx="4046000" cy="14988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47" name="Google Shape;47;p10"/>
          <p:cNvSpPr/>
          <p:nvPr/>
        </p:nvSpPr>
        <p:spPr>
          <a:xfrm>
            <a:off x="5992167" y="4477667"/>
            <a:ext cx="6199600" cy="1725600"/>
          </a:xfrm>
          <a:prstGeom prst="rect">
            <a:avLst/>
          </a:prstGeom>
          <a:solidFill>
            <a:schemeClr val="accent4"/>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48" name="Google Shape;48;p10"/>
          <p:cNvSpPr/>
          <p:nvPr/>
        </p:nvSpPr>
        <p:spPr>
          <a:xfrm>
            <a:off x="646967" y="0"/>
            <a:ext cx="608000" cy="30844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2167500" y="2428400"/>
            <a:ext cx="7857200" cy="1921200"/>
          </a:xfrm>
          <a:prstGeom prst="rect">
            <a:avLst/>
          </a:prstGeom>
        </p:spPr>
        <p:txBody>
          <a:bodyPr spcFirstLastPara="1" wrap="square" lIns="121897" tIns="121897" rIns="121897" bIns="121897" anchor="b" anchorCtr="0">
            <a:noAutofit/>
          </a:bodyPr>
          <a:lstStyle>
            <a:lvl1pPr lvl="0" algn="ctr">
              <a:spcBef>
                <a:spcPts val="0"/>
              </a:spcBef>
              <a:spcAft>
                <a:spcPts val="0"/>
              </a:spcAft>
              <a:buSzPts val="12000"/>
              <a:buNone/>
              <a:defRPr sz="107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51" name="Google Shape;51;p11"/>
          <p:cNvSpPr txBox="1">
            <a:spLocks noGrp="1"/>
          </p:cNvSpPr>
          <p:nvPr>
            <p:ph type="body" idx="1"/>
          </p:nvPr>
        </p:nvSpPr>
        <p:spPr>
          <a:xfrm>
            <a:off x="2167500" y="4248000"/>
            <a:ext cx="7857200" cy="588000"/>
          </a:xfrm>
          <a:prstGeom prst="rect">
            <a:avLst/>
          </a:prstGeom>
        </p:spPr>
        <p:txBody>
          <a:bodyPr spcFirstLastPara="1" wrap="square" lIns="121897" tIns="121897" rIns="121897" bIns="121897" anchor="t" anchorCtr="0">
            <a:noAutofit/>
          </a:bodyPr>
          <a:lstStyle>
            <a:lvl1pPr marL="609585" lvl="0" indent="-440256" algn="ctr">
              <a:spcBef>
                <a:spcPts val="0"/>
              </a:spcBef>
              <a:spcAft>
                <a:spcPts val="0"/>
              </a:spcAft>
              <a:buSzPts val="1600"/>
              <a:buChar char="●"/>
              <a:defRPr/>
            </a:lvl1pPr>
            <a:lvl2pPr marL="1219170" lvl="1" indent="-440256" algn="ctr">
              <a:spcBef>
                <a:spcPts val="0"/>
              </a:spcBef>
              <a:spcAft>
                <a:spcPts val="0"/>
              </a:spcAft>
              <a:buSzPts val="1600"/>
              <a:buChar char="○"/>
              <a:defRPr/>
            </a:lvl2pPr>
            <a:lvl3pPr marL="1828754" lvl="2" indent="-440256" algn="ctr">
              <a:spcBef>
                <a:spcPts val="0"/>
              </a:spcBef>
              <a:spcAft>
                <a:spcPts val="0"/>
              </a:spcAft>
              <a:buSzPts val="1600"/>
              <a:buChar char="■"/>
              <a:defRPr/>
            </a:lvl3pPr>
            <a:lvl4pPr marL="2438339" lvl="3" indent="-440256" algn="ctr">
              <a:spcBef>
                <a:spcPts val="0"/>
              </a:spcBef>
              <a:spcAft>
                <a:spcPts val="0"/>
              </a:spcAft>
              <a:buSzPts val="1600"/>
              <a:buChar char="●"/>
              <a:defRPr/>
            </a:lvl4pPr>
            <a:lvl5pPr marL="3047924" lvl="4" indent="-440256" algn="ctr">
              <a:spcBef>
                <a:spcPts val="0"/>
              </a:spcBef>
              <a:spcAft>
                <a:spcPts val="0"/>
              </a:spcAft>
              <a:buSzPts val="1600"/>
              <a:buChar char="○"/>
              <a:defRPr/>
            </a:lvl5pPr>
            <a:lvl6pPr marL="3657509" lvl="5" indent="-440256" algn="ctr">
              <a:spcBef>
                <a:spcPts val="0"/>
              </a:spcBef>
              <a:spcAft>
                <a:spcPts val="0"/>
              </a:spcAft>
              <a:buSzPts val="1600"/>
              <a:buChar char="■"/>
              <a:defRPr/>
            </a:lvl6pPr>
            <a:lvl7pPr marL="4267093" lvl="6" indent="-440256" algn="ctr">
              <a:spcBef>
                <a:spcPts val="0"/>
              </a:spcBef>
              <a:spcAft>
                <a:spcPts val="0"/>
              </a:spcAft>
              <a:buSzPts val="1600"/>
              <a:buChar char="●"/>
              <a:defRPr/>
            </a:lvl7pPr>
            <a:lvl8pPr marL="4876678" lvl="7" indent="-440256" algn="ctr">
              <a:spcBef>
                <a:spcPts val="0"/>
              </a:spcBef>
              <a:spcAft>
                <a:spcPts val="0"/>
              </a:spcAft>
              <a:buSzPts val="1600"/>
              <a:buChar char="○"/>
              <a:defRPr/>
            </a:lvl8pPr>
            <a:lvl9pPr marL="5486263" lvl="8" indent="-440256" algn="ctr">
              <a:spcBef>
                <a:spcPts val="0"/>
              </a:spcBef>
              <a:spcAft>
                <a:spcPts val="0"/>
              </a:spcAft>
              <a:buSzPts val="1600"/>
              <a:buChar char="■"/>
              <a:defRPr/>
            </a:lvl9pPr>
          </a:lstStyle>
          <a:p>
            <a:pPr lvl="0"/>
            <a:r>
              <a:rPr lang="fr-FR"/>
              <a:t>Cliquez pour modifier les styles du texte du masque</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2"/>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4"/>
        <p:cNvGrpSpPr/>
        <p:nvPr/>
      </p:nvGrpSpPr>
      <p:grpSpPr>
        <a:xfrm>
          <a:off x="0" y="0"/>
          <a:ext cx="0" cy="0"/>
          <a:chOff x="0" y="0"/>
          <a:chExt cx="0" cy="0"/>
        </a:xfrm>
      </p:grpSpPr>
      <p:sp>
        <p:nvSpPr>
          <p:cNvPr id="25" name="Google Shape;25;p5"/>
          <p:cNvSpPr txBox="1">
            <a:spLocks noGrp="1"/>
          </p:cNvSpPr>
          <p:nvPr>
            <p:ph type="body" idx="1"/>
          </p:nvPr>
        </p:nvSpPr>
        <p:spPr>
          <a:xfrm>
            <a:off x="1394667" y="3780933"/>
            <a:ext cx="4175200" cy="1603600"/>
          </a:xfrm>
          <a:prstGeom prst="rect">
            <a:avLst/>
          </a:prstGeom>
        </p:spPr>
        <p:txBody>
          <a:bodyPr spcFirstLastPara="1" wrap="square" lIns="121894" tIns="121894" rIns="121894" bIns="121894" anchor="t" anchorCtr="0">
            <a:noAutofit/>
          </a:bodyPr>
          <a:lstStyle>
            <a:lvl1pPr marL="609570" lvl="0" indent="-423312" algn="ctr">
              <a:spcBef>
                <a:spcPts val="0"/>
              </a:spcBef>
              <a:spcAft>
                <a:spcPts val="0"/>
              </a:spcAft>
              <a:buSzPts val="1400"/>
              <a:buChar char="●"/>
              <a:defRPr/>
            </a:lvl1pPr>
            <a:lvl2pPr marL="1219140" lvl="1" indent="-406381">
              <a:spcBef>
                <a:spcPts val="0"/>
              </a:spcBef>
              <a:spcAft>
                <a:spcPts val="0"/>
              </a:spcAft>
              <a:buSzPts val="1200"/>
              <a:buChar char="○"/>
              <a:defRPr sz="1600"/>
            </a:lvl2pPr>
            <a:lvl3pPr marL="1828709" lvl="2" indent="-406381">
              <a:spcBef>
                <a:spcPts val="0"/>
              </a:spcBef>
              <a:spcAft>
                <a:spcPts val="0"/>
              </a:spcAft>
              <a:buSzPts val="1200"/>
              <a:buChar char="■"/>
              <a:defRPr sz="1600"/>
            </a:lvl3pPr>
            <a:lvl4pPr marL="2438278" lvl="3" indent="-406381">
              <a:spcBef>
                <a:spcPts val="0"/>
              </a:spcBef>
              <a:spcAft>
                <a:spcPts val="0"/>
              </a:spcAft>
              <a:buSzPts val="1200"/>
              <a:buChar char="●"/>
              <a:defRPr sz="1600"/>
            </a:lvl4pPr>
            <a:lvl5pPr marL="3047848" lvl="4" indent="-406381">
              <a:spcBef>
                <a:spcPts val="0"/>
              </a:spcBef>
              <a:spcAft>
                <a:spcPts val="0"/>
              </a:spcAft>
              <a:buSzPts val="1200"/>
              <a:buChar char="○"/>
              <a:defRPr sz="1600"/>
            </a:lvl5pPr>
            <a:lvl6pPr marL="3657418" lvl="5" indent="-406381">
              <a:spcBef>
                <a:spcPts val="0"/>
              </a:spcBef>
              <a:spcAft>
                <a:spcPts val="0"/>
              </a:spcAft>
              <a:buSzPts val="1200"/>
              <a:buChar char="■"/>
              <a:defRPr sz="1600"/>
            </a:lvl6pPr>
            <a:lvl7pPr marL="4266987" lvl="6" indent="-406381">
              <a:spcBef>
                <a:spcPts val="0"/>
              </a:spcBef>
              <a:spcAft>
                <a:spcPts val="0"/>
              </a:spcAft>
              <a:buSzPts val="1200"/>
              <a:buChar char="●"/>
              <a:defRPr sz="1600"/>
            </a:lvl7pPr>
            <a:lvl8pPr marL="4876557" lvl="7" indent="-406381">
              <a:spcBef>
                <a:spcPts val="0"/>
              </a:spcBef>
              <a:spcAft>
                <a:spcPts val="0"/>
              </a:spcAft>
              <a:buSzPts val="1200"/>
              <a:buChar char="○"/>
              <a:defRPr sz="1600"/>
            </a:lvl8pPr>
            <a:lvl9pPr marL="5486126" lvl="8" indent="-406381">
              <a:spcBef>
                <a:spcPts val="0"/>
              </a:spcBef>
              <a:spcAft>
                <a:spcPts val="0"/>
              </a:spcAft>
              <a:buSzPts val="1200"/>
              <a:buChar char="■"/>
              <a:defRPr sz="1600"/>
            </a:lvl9pPr>
          </a:lstStyle>
          <a:p>
            <a:pPr lvl="0"/>
            <a:r>
              <a:rPr lang="fr-FR"/>
              <a:t>Cliquez pour modifier les styles du texte du masque</a:t>
            </a:r>
          </a:p>
        </p:txBody>
      </p:sp>
      <p:sp>
        <p:nvSpPr>
          <p:cNvPr id="26" name="Google Shape;26;p5"/>
          <p:cNvSpPr txBox="1">
            <a:spLocks noGrp="1"/>
          </p:cNvSpPr>
          <p:nvPr>
            <p:ph type="body" idx="2"/>
          </p:nvPr>
        </p:nvSpPr>
        <p:spPr>
          <a:xfrm>
            <a:off x="6622067" y="3780933"/>
            <a:ext cx="4175200" cy="1603600"/>
          </a:xfrm>
          <a:prstGeom prst="rect">
            <a:avLst/>
          </a:prstGeom>
        </p:spPr>
        <p:txBody>
          <a:bodyPr spcFirstLastPara="1" wrap="square" lIns="121894" tIns="121894" rIns="121894" bIns="121894" anchor="t" anchorCtr="0">
            <a:noAutofit/>
          </a:bodyPr>
          <a:lstStyle>
            <a:lvl1pPr marL="609570" lvl="0" indent="-423312" algn="ctr">
              <a:spcBef>
                <a:spcPts val="0"/>
              </a:spcBef>
              <a:spcAft>
                <a:spcPts val="0"/>
              </a:spcAft>
              <a:buSzPts val="1400"/>
              <a:buChar char="●"/>
              <a:defRPr/>
            </a:lvl1pPr>
            <a:lvl2pPr marL="1219140" lvl="1" indent="-406381">
              <a:spcBef>
                <a:spcPts val="0"/>
              </a:spcBef>
              <a:spcAft>
                <a:spcPts val="0"/>
              </a:spcAft>
              <a:buSzPts val="1200"/>
              <a:buChar char="○"/>
              <a:defRPr sz="1600"/>
            </a:lvl2pPr>
            <a:lvl3pPr marL="1828709" lvl="2" indent="-406381">
              <a:spcBef>
                <a:spcPts val="0"/>
              </a:spcBef>
              <a:spcAft>
                <a:spcPts val="0"/>
              </a:spcAft>
              <a:buSzPts val="1200"/>
              <a:buChar char="■"/>
              <a:defRPr sz="1600"/>
            </a:lvl3pPr>
            <a:lvl4pPr marL="2438278" lvl="3" indent="-406381">
              <a:spcBef>
                <a:spcPts val="0"/>
              </a:spcBef>
              <a:spcAft>
                <a:spcPts val="0"/>
              </a:spcAft>
              <a:buSzPts val="1200"/>
              <a:buChar char="●"/>
              <a:defRPr sz="1600"/>
            </a:lvl4pPr>
            <a:lvl5pPr marL="3047848" lvl="4" indent="-406381">
              <a:spcBef>
                <a:spcPts val="0"/>
              </a:spcBef>
              <a:spcAft>
                <a:spcPts val="0"/>
              </a:spcAft>
              <a:buSzPts val="1200"/>
              <a:buChar char="○"/>
              <a:defRPr sz="1600"/>
            </a:lvl5pPr>
            <a:lvl6pPr marL="3657418" lvl="5" indent="-406381">
              <a:spcBef>
                <a:spcPts val="0"/>
              </a:spcBef>
              <a:spcAft>
                <a:spcPts val="0"/>
              </a:spcAft>
              <a:buSzPts val="1200"/>
              <a:buChar char="■"/>
              <a:defRPr sz="1600"/>
            </a:lvl6pPr>
            <a:lvl7pPr marL="4266987" lvl="6" indent="-406381">
              <a:spcBef>
                <a:spcPts val="0"/>
              </a:spcBef>
              <a:spcAft>
                <a:spcPts val="0"/>
              </a:spcAft>
              <a:buSzPts val="1200"/>
              <a:buChar char="●"/>
              <a:defRPr sz="1600"/>
            </a:lvl7pPr>
            <a:lvl8pPr marL="4876557" lvl="7" indent="-406381">
              <a:spcBef>
                <a:spcPts val="0"/>
              </a:spcBef>
              <a:spcAft>
                <a:spcPts val="0"/>
              </a:spcAft>
              <a:buSzPts val="1200"/>
              <a:buChar char="○"/>
              <a:defRPr sz="1600"/>
            </a:lvl8pPr>
            <a:lvl9pPr marL="5486126" lvl="8" indent="-406381">
              <a:spcBef>
                <a:spcPts val="0"/>
              </a:spcBef>
              <a:spcAft>
                <a:spcPts val="0"/>
              </a:spcAft>
              <a:buSzPts val="1200"/>
              <a:buChar char="■"/>
              <a:defRPr sz="1600"/>
            </a:lvl9pPr>
          </a:lstStyle>
          <a:p>
            <a:pPr lvl="0"/>
            <a:r>
              <a:rPr lang="fr-FR"/>
              <a:t>Cliquez pour modifier les styles du texte du masque</a:t>
            </a:r>
          </a:p>
        </p:txBody>
      </p:sp>
      <p:sp>
        <p:nvSpPr>
          <p:cNvPr id="27" name="Google Shape;27;p5"/>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28" name="Google Shape;28;p5"/>
          <p:cNvSpPr txBox="1">
            <a:spLocks noGrp="1"/>
          </p:cNvSpPr>
          <p:nvPr>
            <p:ph type="title" idx="3"/>
          </p:nvPr>
        </p:nvSpPr>
        <p:spPr>
          <a:xfrm>
            <a:off x="1394667" y="3008867"/>
            <a:ext cx="4175200" cy="670400"/>
          </a:xfrm>
          <a:prstGeom prst="rect">
            <a:avLst/>
          </a:prstGeom>
        </p:spPr>
        <p:txBody>
          <a:bodyPr spcFirstLastPara="1" wrap="square" lIns="121894" tIns="121894" rIns="121894" bIns="121894" anchor="ctr" anchorCtr="0">
            <a:no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r>
              <a:rPr lang="fr-FR"/>
              <a:t>Cliquez pour modifier le style du titre</a:t>
            </a:r>
            <a:endParaRPr/>
          </a:p>
        </p:txBody>
      </p:sp>
      <p:sp>
        <p:nvSpPr>
          <p:cNvPr id="29" name="Google Shape;29;p5"/>
          <p:cNvSpPr txBox="1">
            <a:spLocks noGrp="1"/>
          </p:cNvSpPr>
          <p:nvPr>
            <p:ph type="title" idx="4"/>
          </p:nvPr>
        </p:nvSpPr>
        <p:spPr>
          <a:xfrm>
            <a:off x="6622067" y="3008867"/>
            <a:ext cx="4175200" cy="670400"/>
          </a:xfrm>
          <a:prstGeom prst="rect">
            <a:avLst/>
          </a:prstGeom>
        </p:spPr>
        <p:txBody>
          <a:bodyPr spcFirstLastPara="1" wrap="square" lIns="121894" tIns="121894" rIns="121894" bIns="121894"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rPr lang="fr-FR"/>
              <a:t>Cliquez pour modifier le style du titre</a:t>
            </a:r>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55" name="Google Shape;55;p13"/>
          <p:cNvSpPr txBox="1">
            <a:spLocks noGrp="1"/>
          </p:cNvSpPr>
          <p:nvPr>
            <p:ph type="title" idx="2"/>
          </p:nvPr>
        </p:nvSpPr>
        <p:spPr>
          <a:xfrm>
            <a:off x="950967" y="2533500"/>
            <a:ext cx="2929200" cy="763600"/>
          </a:xfrm>
          <a:prstGeom prst="rect">
            <a:avLst/>
          </a:prstGeom>
        </p:spPr>
        <p:txBody>
          <a:bodyPr spcFirstLastPara="1" wrap="square" lIns="121897" tIns="121897" rIns="121897" bIns="121897" anchor="t" anchorCtr="0">
            <a:noAutofit/>
          </a:bodyPr>
          <a:lstStyle>
            <a:lvl1pPr lvl="0" algn="r">
              <a:spcBef>
                <a:spcPts val="0"/>
              </a:spcBef>
              <a:spcAft>
                <a:spcPts val="0"/>
              </a:spcAft>
              <a:buSzPts val="2400"/>
              <a:buNone/>
              <a:defRPr sz="2800"/>
            </a:lvl1pPr>
            <a:lvl2pPr lvl="1">
              <a:spcBef>
                <a:spcPts val="0"/>
              </a:spcBef>
              <a:spcAft>
                <a:spcPts val="0"/>
              </a:spcAft>
              <a:buSzPts val="3000"/>
              <a:buNone/>
              <a:defRPr>
                <a:latin typeface="Nanum Gothic"/>
                <a:ea typeface="Nanum Gothic"/>
                <a:cs typeface="Nanum Gothic"/>
                <a:sym typeface="Nanum Gothic"/>
              </a:defRPr>
            </a:lvl2pPr>
            <a:lvl3pPr lvl="2">
              <a:spcBef>
                <a:spcPts val="0"/>
              </a:spcBef>
              <a:spcAft>
                <a:spcPts val="0"/>
              </a:spcAft>
              <a:buSzPts val="3000"/>
              <a:buNone/>
              <a:defRPr>
                <a:latin typeface="Nanum Gothic"/>
                <a:ea typeface="Nanum Gothic"/>
                <a:cs typeface="Nanum Gothic"/>
                <a:sym typeface="Nanum Gothic"/>
              </a:defRPr>
            </a:lvl3pPr>
            <a:lvl4pPr lvl="3">
              <a:spcBef>
                <a:spcPts val="0"/>
              </a:spcBef>
              <a:spcAft>
                <a:spcPts val="0"/>
              </a:spcAft>
              <a:buSzPts val="3000"/>
              <a:buNone/>
              <a:defRPr>
                <a:latin typeface="Nanum Gothic"/>
                <a:ea typeface="Nanum Gothic"/>
                <a:cs typeface="Nanum Gothic"/>
                <a:sym typeface="Nanum Gothic"/>
              </a:defRPr>
            </a:lvl4pPr>
            <a:lvl5pPr lvl="4">
              <a:spcBef>
                <a:spcPts val="0"/>
              </a:spcBef>
              <a:spcAft>
                <a:spcPts val="0"/>
              </a:spcAft>
              <a:buSzPts val="3000"/>
              <a:buNone/>
              <a:defRPr>
                <a:latin typeface="Nanum Gothic"/>
                <a:ea typeface="Nanum Gothic"/>
                <a:cs typeface="Nanum Gothic"/>
                <a:sym typeface="Nanum Gothic"/>
              </a:defRPr>
            </a:lvl5pPr>
            <a:lvl6pPr lvl="5">
              <a:spcBef>
                <a:spcPts val="0"/>
              </a:spcBef>
              <a:spcAft>
                <a:spcPts val="0"/>
              </a:spcAft>
              <a:buSzPts val="3000"/>
              <a:buNone/>
              <a:defRPr>
                <a:latin typeface="Nanum Gothic"/>
                <a:ea typeface="Nanum Gothic"/>
                <a:cs typeface="Nanum Gothic"/>
                <a:sym typeface="Nanum Gothic"/>
              </a:defRPr>
            </a:lvl6pPr>
            <a:lvl7pPr lvl="6">
              <a:spcBef>
                <a:spcPts val="0"/>
              </a:spcBef>
              <a:spcAft>
                <a:spcPts val="0"/>
              </a:spcAft>
              <a:buSzPts val="3000"/>
              <a:buNone/>
              <a:defRPr>
                <a:latin typeface="Nanum Gothic"/>
                <a:ea typeface="Nanum Gothic"/>
                <a:cs typeface="Nanum Gothic"/>
                <a:sym typeface="Nanum Gothic"/>
              </a:defRPr>
            </a:lvl7pPr>
            <a:lvl8pPr lvl="7">
              <a:spcBef>
                <a:spcPts val="0"/>
              </a:spcBef>
              <a:spcAft>
                <a:spcPts val="0"/>
              </a:spcAft>
              <a:buSzPts val="3000"/>
              <a:buNone/>
              <a:defRPr>
                <a:latin typeface="Nanum Gothic"/>
                <a:ea typeface="Nanum Gothic"/>
                <a:cs typeface="Nanum Gothic"/>
                <a:sym typeface="Nanum Gothic"/>
              </a:defRPr>
            </a:lvl8pPr>
            <a:lvl9pPr lvl="8">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56" name="Google Shape;56;p13"/>
          <p:cNvSpPr txBox="1">
            <a:spLocks noGrp="1"/>
          </p:cNvSpPr>
          <p:nvPr>
            <p:ph type="subTitle" idx="1"/>
          </p:nvPr>
        </p:nvSpPr>
        <p:spPr>
          <a:xfrm>
            <a:off x="950967" y="2940429"/>
            <a:ext cx="2929200" cy="862000"/>
          </a:xfrm>
          <a:prstGeom prst="rect">
            <a:avLst/>
          </a:prstGeom>
        </p:spPr>
        <p:txBody>
          <a:bodyPr spcFirstLastPara="1" wrap="square" lIns="121897" tIns="121897" rIns="121897" bIns="121897" anchor="t" anchorCtr="0">
            <a:noAutofit/>
          </a:bodyPr>
          <a:lstStyle>
            <a:lvl1pPr lvl="0" algn="r">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r>
              <a:rPr lang="fr-FR"/>
              <a:t>Cliquez pour modifier le style des sous-titres du masque</a:t>
            </a:r>
            <a:endParaRPr/>
          </a:p>
        </p:txBody>
      </p:sp>
      <p:sp>
        <p:nvSpPr>
          <p:cNvPr id="57" name="Google Shape;57;p13"/>
          <p:cNvSpPr txBox="1">
            <a:spLocks noGrp="1"/>
          </p:cNvSpPr>
          <p:nvPr>
            <p:ph type="title" idx="3" hasCustomPrompt="1"/>
          </p:nvPr>
        </p:nvSpPr>
        <p:spPr>
          <a:xfrm>
            <a:off x="950900" y="1835789"/>
            <a:ext cx="2929200" cy="862000"/>
          </a:xfrm>
          <a:prstGeom prst="rect">
            <a:avLst/>
          </a:prstGeom>
        </p:spPr>
        <p:txBody>
          <a:bodyPr spcFirstLastPara="1" wrap="square" lIns="121897" tIns="121897" rIns="121897" bIns="121897" anchor="ctr" anchorCtr="0">
            <a:noAutofit/>
          </a:bodyPr>
          <a:lstStyle>
            <a:lvl1pPr lvl="0" algn="r" rtl="0">
              <a:spcBef>
                <a:spcPts val="0"/>
              </a:spcBef>
              <a:spcAft>
                <a:spcPts val="0"/>
              </a:spcAft>
              <a:buSzPts val="3000"/>
              <a:buNone/>
              <a:defRPr sz="4800">
                <a:solidFill>
                  <a:schemeClr val="accent3"/>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58" name="Google Shape;58;p13"/>
          <p:cNvSpPr txBox="1">
            <a:spLocks noGrp="1"/>
          </p:cNvSpPr>
          <p:nvPr>
            <p:ph type="title" idx="4"/>
          </p:nvPr>
        </p:nvSpPr>
        <p:spPr>
          <a:xfrm>
            <a:off x="950967" y="4694667"/>
            <a:ext cx="2929200" cy="7636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2400"/>
              <a:buNone/>
              <a:defRPr sz="28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59" name="Google Shape;59;p13"/>
          <p:cNvSpPr txBox="1">
            <a:spLocks noGrp="1"/>
          </p:cNvSpPr>
          <p:nvPr>
            <p:ph type="subTitle" idx="5"/>
          </p:nvPr>
        </p:nvSpPr>
        <p:spPr>
          <a:xfrm>
            <a:off x="950967" y="5101596"/>
            <a:ext cx="2929200" cy="8620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60" name="Google Shape;60;p13"/>
          <p:cNvSpPr txBox="1">
            <a:spLocks noGrp="1"/>
          </p:cNvSpPr>
          <p:nvPr>
            <p:ph type="title" idx="6" hasCustomPrompt="1"/>
          </p:nvPr>
        </p:nvSpPr>
        <p:spPr>
          <a:xfrm>
            <a:off x="950900" y="3996956"/>
            <a:ext cx="2929200" cy="862000"/>
          </a:xfrm>
          <a:prstGeom prst="rect">
            <a:avLst/>
          </a:prstGeom>
        </p:spPr>
        <p:txBody>
          <a:bodyPr spcFirstLastPara="1" wrap="square" lIns="121897" tIns="121897" rIns="121897" bIns="121897" anchor="ctr" anchorCtr="0">
            <a:noAutofit/>
          </a:bodyPr>
          <a:lstStyle>
            <a:lvl1pPr lvl="0" algn="r" rtl="0">
              <a:spcBef>
                <a:spcPts val="0"/>
              </a:spcBef>
              <a:spcAft>
                <a:spcPts val="0"/>
              </a:spcAft>
              <a:buSzPts val="3000"/>
              <a:buNone/>
              <a:defRPr sz="4800">
                <a:solidFill>
                  <a:schemeClr val="accent3"/>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61" name="Google Shape;61;p13"/>
          <p:cNvSpPr txBox="1">
            <a:spLocks noGrp="1"/>
          </p:cNvSpPr>
          <p:nvPr>
            <p:ph type="title" idx="7"/>
          </p:nvPr>
        </p:nvSpPr>
        <p:spPr>
          <a:xfrm flipH="1">
            <a:off x="8311833" y="2533500"/>
            <a:ext cx="2929200" cy="763600"/>
          </a:xfrm>
          <a:prstGeom prst="rect">
            <a:avLst/>
          </a:prstGeom>
        </p:spPr>
        <p:txBody>
          <a:bodyPr spcFirstLastPara="1" wrap="square" lIns="121897" tIns="121897" rIns="121897" bIns="121897" anchor="t" anchorCtr="0">
            <a:noAutofit/>
          </a:bodyPr>
          <a:lstStyle>
            <a:lvl1pPr lvl="0" algn="l" rtl="0">
              <a:spcBef>
                <a:spcPts val="0"/>
              </a:spcBef>
              <a:spcAft>
                <a:spcPts val="0"/>
              </a:spcAft>
              <a:buSzPts val="2400"/>
              <a:buNone/>
              <a:defRPr sz="28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62" name="Google Shape;62;p13"/>
          <p:cNvSpPr txBox="1">
            <a:spLocks noGrp="1"/>
          </p:cNvSpPr>
          <p:nvPr>
            <p:ph type="subTitle" idx="8"/>
          </p:nvPr>
        </p:nvSpPr>
        <p:spPr>
          <a:xfrm flipH="1">
            <a:off x="8311833" y="2940429"/>
            <a:ext cx="2929200" cy="862000"/>
          </a:xfrm>
          <a:prstGeom prst="rect">
            <a:avLst/>
          </a:prstGeom>
        </p:spPr>
        <p:txBody>
          <a:bodyPr spcFirstLastPara="1" wrap="square" lIns="121897" tIns="121897" rIns="121897" bIns="121897"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63" name="Google Shape;63;p13"/>
          <p:cNvSpPr txBox="1">
            <a:spLocks noGrp="1"/>
          </p:cNvSpPr>
          <p:nvPr>
            <p:ph type="title" idx="9" hasCustomPrompt="1"/>
          </p:nvPr>
        </p:nvSpPr>
        <p:spPr>
          <a:xfrm flipH="1">
            <a:off x="8311767" y="1835789"/>
            <a:ext cx="2929200" cy="862000"/>
          </a:xfrm>
          <a:prstGeom prst="rect">
            <a:avLst/>
          </a:prstGeom>
        </p:spPr>
        <p:txBody>
          <a:bodyPr spcFirstLastPara="1" wrap="square" lIns="121897" tIns="121897" rIns="121897" bIns="121897" anchor="ctr" anchorCtr="0">
            <a:noAutofit/>
          </a:bodyPr>
          <a:lstStyle>
            <a:lvl1pPr lvl="0" algn="l" rtl="0">
              <a:spcBef>
                <a:spcPts val="0"/>
              </a:spcBef>
              <a:spcAft>
                <a:spcPts val="0"/>
              </a:spcAft>
              <a:buSzPts val="3000"/>
              <a:buNone/>
              <a:defRPr sz="4800">
                <a:solidFill>
                  <a:schemeClr val="accent3"/>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64" name="Google Shape;64;p13"/>
          <p:cNvSpPr txBox="1">
            <a:spLocks noGrp="1"/>
          </p:cNvSpPr>
          <p:nvPr>
            <p:ph type="title" idx="13"/>
          </p:nvPr>
        </p:nvSpPr>
        <p:spPr>
          <a:xfrm flipH="1">
            <a:off x="8311833" y="4694667"/>
            <a:ext cx="2929200" cy="763600"/>
          </a:xfrm>
          <a:prstGeom prst="rect">
            <a:avLst/>
          </a:prstGeom>
        </p:spPr>
        <p:txBody>
          <a:bodyPr spcFirstLastPara="1" wrap="square" lIns="121897" tIns="121897" rIns="121897" bIns="121897" anchor="t" anchorCtr="0">
            <a:noAutofit/>
          </a:bodyPr>
          <a:lstStyle>
            <a:lvl1pPr lvl="0" algn="l" rtl="0">
              <a:spcBef>
                <a:spcPts val="0"/>
              </a:spcBef>
              <a:spcAft>
                <a:spcPts val="0"/>
              </a:spcAft>
              <a:buSzPts val="2400"/>
              <a:buNone/>
              <a:defRPr sz="28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65" name="Google Shape;65;p13"/>
          <p:cNvSpPr txBox="1">
            <a:spLocks noGrp="1"/>
          </p:cNvSpPr>
          <p:nvPr>
            <p:ph type="subTitle" idx="14"/>
          </p:nvPr>
        </p:nvSpPr>
        <p:spPr>
          <a:xfrm flipH="1">
            <a:off x="8311833" y="5101596"/>
            <a:ext cx="2929200" cy="862000"/>
          </a:xfrm>
          <a:prstGeom prst="rect">
            <a:avLst/>
          </a:prstGeom>
        </p:spPr>
        <p:txBody>
          <a:bodyPr spcFirstLastPara="1" wrap="square" lIns="121897" tIns="121897" rIns="121897" bIns="121897"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66" name="Google Shape;66;p13"/>
          <p:cNvSpPr txBox="1">
            <a:spLocks noGrp="1"/>
          </p:cNvSpPr>
          <p:nvPr>
            <p:ph type="title" idx="15" hasCustomPrompt="1"/>
          </p:nvPr>
        </p:nvSpPr>
        <p:spPr>
          <a:xfrm flipH="1">
            <a:off x="8311767" y="3996956"/>
            <a:ext cx="2929200" cy="862000"/>
          </a:xfrm>
          <a:prstGeom prst="rect">
            <a:avLst/>
          </a:prstGeom>
        </p:spPr>
        <p:txBody>
          <a:bodyPr spcFirstLastPara="1" wrap="square" lIns="121897" tIns="121897" rIns="121897" bIns="121897" anchor="ctr" anchorCtr="0">
            <a:noAutofit/>
          </a:bodyPr>
          <a:lstStyle>
            <a:lvl1pPr lvl="0" algn="l" rtl="0">
              <a:spcBef>
                <a:spcPts val="0"/>
              </a:spcBef>
              <a:spcAft>
                <a:spcPts val="0"/>
              </a:spcAft>
              <a:buSzPts val="3000"/>
              <a:buNone/>
              <a:defRPr sz="4800">
                <a:solidFill>
                  <a:schemeClr val="accent3"/>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67" name="Google Shape;67;p13"/>
          <p:cNvSpPr/>
          <p:nvPr/>
        </p:nvSpPr>
        <p:spPr>
          <a:xfrm>
            <a:off x="4968633" y="0"/>
            <a:ext cx="2254400" cy="8092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68"/>
        <p:cNvGrpSpPr/>
        <p:nvPr/>
      </p:nvGrpSpPr>
      <p:grpSpPr>
        <a:xfrm>
          <a:off x="0" y="0"/>
          <a:ext cx="0" cy="0"/>
          <a:chOff x="0" y="0"/>
          <a:chExt cx="0" cy="0"/>
        </a:xfrm>
      </p:grpSpPr>
      <p:sp>
        <p:nvSpPr>
          <p:cNvPr id="69" name="Google Shape;69;p14"/>
          <p:cNvSpPr/>
          <p:nvPr/>
        </p:nvSpPr>
        <p:spPr>
          <a:xfrm>
            <a:off x="0" y="632367"/>
            <a:ext cx="6098400" cy="1188800"/>
          </a:xfrm>
          <a:prstGeom prst="rect">
            <a:avLst/>
          </a:prstGeom>
          <a:solidFill>
            <a:schemeClr val="accent4"/>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70" name="Google Shape;70;p14"/>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71"/>
        <p:cNvGrpSpPr/>
        <p:nvPr/>
      </p:nvGrpSpPr>
      <p:grpSpPr>
        <a:xfrm>
          <a:off x="0" y="0"/>
          <a:ext cx="0" cy="0"/>
          <a:chOff x="0" y="0"/>
          <a:chExt cx="0" cy="0"/>
        </a:xfrm>
      </p:grpSpPr>
      <p:sp>
        <p:nvSpPr>
          <p:cNvPr id="72" name="Google Shape;72;p15"/>
          <p:cNvSpPr/>
          <p:nvPr/>
        </p:nvSpPr>
        <p:spPr>
          <a:xfrm>
            <a:off x="4968633" y="0"/>
            <a:ext cx="7223200" cy="910800"/>
          </a:xfrm>
          <a:prstGeom prst="rect">
            <a:avLst/>
          </a:prstGeom>
          <a:solidFill>
            <a:schemeClr val="accent6"/>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73" name="Google Shape;73;p15"/>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only 4">
  <p:cSld name="Title only 4">
    <p:spTree>
      <p:nvGrpSpPr>
        <p:cNvPr id="1" name="Shape 74"/>
        <p:cNvGrpSpPr/>
        <p:nvPr/>
      </p:nvGrpSpPr>
      <p:grpSpPr>
        <a:xfrm>
          <a:off x="0" y="0"/>
          <a:ext cx="0" cy="0"/>
          <a:chOff x="0" y="0"/>
          <a:chExt cx="0" cy="0"/>
        </a:xfrm>
      </p:grpSpPr>
      <p:sp>
        <p:nvSpPr>
          <p:cNvPr id="75" name="Google Shape;75;p16"/>
          <p:cNvSpPr/>
          <p:nvPr/>
        </p:nvSpPr>
        <p:spPr>
          <a:xfrm>
            <a:off x="3802667" y="0"/>
            <a:ext cx="2545600" cy="8968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76" name="Google Shape;76;p16"/>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and two columns">
  <p:cSld name="1_Title and two columns">
    <p:spTree>
      <p:nvGrpSpPr>
        <p:cNvPr id="1" name="Shape 77"/>
        <p:cNvGrpSpPr/>
        <p:nvPr/>
      </p:nvGrpSpPr>
      <p:grpSpPr>
        <a:xfrm>
          <a:off x="0" y="0"/>
          <a:ext cx="0" cy="0"/>
          <a:chOff x="0" y="0"/>
          <a:chExt cx="0" cy="0"/>
        </a:xfrm>
      </p:grpSpPr>
      <p:sp>
        <p:nvSpPr>
          <p:cNvPr id="78" name="Google Shape;78;p17"/>
          <p:cNvSpPr txBox="1">
            <a:spLocks noGrp="1"/>
          </p:cNvSpPr>
          <p:nvPr>
            <p:ph type="subTitle" idx="1"/>
          </p:nvPr>
        </p:nvSpPr>
        <p:spPr>
          <a:xfrm>
            <a:off x="950967" y="2038967"/>
            <a:ext cx="4834800" cy="4099600"/>
          </a:xfrm>
          <a:prstGeom prst="rect">
            <a:avLst/>
          </a:prstGeom>
        </p:spPr>
        <p:txBody>
          <a:bodyPr spcFirstLastPara="1" wrap="square" lIns="121897" tIns="121897" rIns="121897" bIns="121897" anchor="ctr" anchorCtr="0">
            <a:noAutofit/>
          </a:bodyPr>
          <a:lstStyle>
            <a:lvl1pPr lvl="0" rtl="0">
              <a:spcBef>
                <a:spcPts val="0"/>
              </a:spcBef>
              <a:spcAft>
                <a:spcPts val="0"/>
              </a:spcAft>
              <a:buSzPts val="1600"/>
              <a:buChar char="●"/>
              <a:defRPr/>
            </a:lvl1pPr>
            <a:lvl2pPr lvl="1" rtl="0">
              <a:spcBef>
                <a:spcPts val="0"/>
              </a:spcBef>
              <a:spcAft>
                <a:spcPts val="0"/>
              </a:spcAft>
              <a:buSzPts val="1600"/>
              <a:buChar char="○"/>
              <a:defRPr/>
            </a:lvl2pPr>
            <a:lvl3pPr lvl="2" rtl="0">
              <a:spcBef>
                <a:spcPts val="0"/>
              </a:spcBef>
              <a:spcAft>
                <a:spcPts val="0"/>
              </a:spcAft>
              <a:buSzPts val="1600"/>
              <a:buChar char="■"/>
              <a:defRPr/>
            </a:lvl3pPr>
            <a:lvl4pPr lvl="3" rtl="0">
              <a:spcBef>
                <a:spcPts val="0"/>
              </a:spcBef>
              <a:spcAft>
                <a:spcPts val="0"/>
              </a:spcAft>
              <a:buSzPts val="1600"/>
              <a:buChar char="●"/>
              <a:defRPr/>
            </a:lvl4pPr>
            <a:lvl5pPr lvl="4" rtl="0">
              <a:spcBef>
                <a:spcPts val="0"/>
              </a:spcBef>
              <a:spcAft>
                <a:spcPts val="0"/>
              </a:spcAft>
              <a:buSzPts val="1600"/>
              <a:buChar char="○"/>
              <a:defRPr/>
            </a:lvl5pPr>
            <a:lvl6pPr lvl="5" rtl="0">
              <a:spcBef>
                <a:spcPts val="0"/>
              </a:spcBef>
              <a:spcAft>
                <a:spcPts val="0"/>
              </a:spcAft>
              <a:buSzPts val="1600"/>
              <a:buChar char="■"/>
              <a:defRPr/>
            </a:lvl6pPr>
            <a:lvl7pPr lvl="6" rtl="0">
              <a:spcBef>
                <a:spcPts val="0"/>
              </a:spcBef>
              <a:spcAft>
                <a:spcPts val="0"/>
              </a:spcAft>
              <a:buSzPts val="1600"/>
              <a:buChar char="●"/>
              <a:defRPr/>
            </a:lvl7pPr>
            <a:lvl8pPr lvl="7" rtl="0">
              <a:spcBef>
                <a:spcPts val="0"/>
              </a:spcBef>
              <a:spcAft>
                <a:spcPts val="0"/>
              </a:spcAft>
              <a:buSzPts val="1600"/>
              <a:buChar char="○"/>
              <a:defRPr/>
            </a:lvl8pPr>
            <a:lvl9pPr lvl="8" rtl="0">
              <a:spcBef>
                <a:spcPts val="0"/>
              </a:spcBef>
              <a:spcAft>
                <a:spcPts val="0"/>
              </a:spcAft>
              <a:buSzPts val="1600"/>
              <a:buChar char="■"/>
              <a:defRPr/>
            </a:lvl9pPr>
          </a:lstStyle>
          <a:p>
            <a:r>
              <a:rPr lang="fr-FR"/>
              <a:t>Cliquez pour modifier le style des sous-titres du masque</a:t>
            </a:r>
            <a:endParaRPr/>
          </a:p>
        </p:txBody>
      </p:sp>
      <p:sp>
        <p:nvSpPr>
          <p:cNvPr id="79" name="Google Shape;79;p17"/>
          <p:cNvSpPr txBox="1">
            <a:spLocks noGrp="1"/>
          </p:cNvSpPr>
          <p:nvPr>
            <p:ph type="subTitle" idx="2"/>
          </p:nvPr>
        </p:nvSpPr>
        <p:spPr>
          <a:xfrm>
            <a:off x="6406067" y="2038967"/>
            <a:ext cx="4834800" cy="4099600"/>
          </a:xfrm>
          <a:prstGeom prst="rect">
            <a:avLst/>
          </a:prstGeom>
        </p:spPr>
        <p:txBody>
          <a:bodyPr spcFirstLastPara="1" wrap="square" lIns="121897" tIns="121897" rIns="121897" bIns="121897" anchor="ctr" anchorCtr="0">
            <a:noAutofit/>
          </a:bodyPr>
          <a:lstStyle>
            <a:lvl1pPr lvl="0" rtl="0">
              <a:spcBef>
                <a:spcPts val="0"/>
              </a:spcBef>
              <a:spcAft>
                <a:spcPts val="0"/>
              </a:spcAft>
              <a:buSzPts val="1600"/>
              <a:buChar char="●"/>
              <a:defRPr/>
            </a:lvl1pPr>
            <a:lvl2pPr lvl="1" rtl="0">
              <a:spcBef>
                <a:spcPts val="0"/>
              </a:spcBef>
              <a:spcAft>
                <a:spcPts val="0"/>
              </a:spcAft>
              <a:buSzPts val="1600"/>
              <a:buChar char="○"/>
              <a:defRPr/>
            </a:lvl2pPr>
            <a:lvl3pPr lvl="2" rtl="0">
              <a:spcBef>
                <a:spcPts val="0"/>
              </a:spcBef>
              <a:spcAft>
                <a:spcPts val="0"/>
              </a:spcAft>
              <a:buSzPts val="1600"/>
              <a:buChar char="■"/>
              <a:defRPr/>
            </a:lvl3pPr>
            <a:lvl4pPr lvl="3" rtl="0">
              <a:spcBef>
                <a:spcPts val="0"/>
              </a:spcBef>
              <a:spcAft>
                <a:spcPts val="0"/>
              </a:spcAft>
              <a:buSzPts val="1600"/>
              <a:buChar char="●"/>
              <a:defRPr/>
            </a:lvl4pPr>
            <a:lvl5pPr lvl="4" rtl="0">
              <a:spcBef>
                <a:spcPts val="0"/>
              </a:spcBef>
              <a:spcAft>
                <a:spcPts val="0"/>
              </a:spcAft>
              <a:buSzPts val="1600"/>
              <a:buChar char="○"/>
              <a:defRPr/>
            </a:lvl5pPr>
            <a:lvl6pPr lvl="5" rtl="0">
              <a:spcBef>
                <a:spcPts val="0"/>
              </a:spcBef>
              <a:spcAft>
                <a:spcPts val="0"/>
              </a:spcAft>
              <a:buSzPts val="1600"/>
              <a:buChar char="■"/>
              <a:defRPr/>
            </a:lvl6pPr>
            <a:lvl7pPr lvl="6" rtl="0">
              <a:spcBef>
                <a:spcPts val="0"/>
              </a:spcBef>
              <a:spcAft>
                <a:spcPts val="0"/>
              </a:spcAft>
              <a:buSzPts val="1600"/>
              <a:buChar char="●"/>
              <a:defRPr/>
            </a:lvl7pPr>
            <a:lvl8pPr lvl="7" rtl="0">
              <a:spcBef>
                <a:spcPts val="0"/>
              </a:spcBef>
              <a:spcAft>
                <a:spcPts val="0"/>
              </a:spcAft>
              <a:buSzPts val="1600"/>
              <a:buChar char="○"/>
              <a:defRPr/>
            </a:lvl8pPr>
            <a:lvl9pPr lvl="8" rtl="0">
              <a:spcBef>
                <a:spcPts val="0"/>
              </a:spcBef>
              <a:spcAft>
                <a:spcPts val="0"/>
              </a:spcAft>
              <a:buSzPts val="1600"/>
              <a:buChar char="■"/>
              <a:defRPr/>
            </a:lvl9pPr>
          </a:lstStyle>
          <a:p>
            <a:r>
              <a:rPr lang="fr-FR"/>
              <a:t>Cliquez pour modifier le style des sous-titres du masque</a:t>
            </a:r>
            <a:endParaRPr/>
          </a:p>
        </p:txBody>
      </p:sp>
      <p:sp>
        <p:nvSpPr>
          <p:cNvPr id="80" name="Google Shape;80;p17"/>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81" name="Google Shape;81;p17"/>
          <p:cNvSpPr/>
          <p:nvPr/>
        </p:nvSpPr>
        <p:spPr>
          <a:xfrm>
            <a:off x="5394067" y="0"/>
            <a:ext cx="4053200" cy="12372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xfrm>
            <a:off x="1066400" y="3821100"/>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84" name="Google Shape;84;p18"/>
          <p:cNvSpPr txBox="1">
            <a:spLocks noGrp="1"/>
          </p:cNvSpPr>
          <p:nvPr>
            <p:ph type="subTitle" idx="1"/>
          </p:nvPr>
        </p:nvSpPr>
        <p:spPr>
          <a:xfrm>
            <a:off x="1066400" y="4329636"/>
            <a:ext cx="2929200" cy="14396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85" name="Google Shape;85;p18"/>
          <p:cNvSpPr txBox="1">
            <a:spLocks noGrp="1"/>
          </p:cNvSpPr>
          <p:nvPr>
            <p:ph type="title" idx="2"/>
          </p:nvPr>
        </p:nvSpPr>
        <p:spPr>
          <a:xfrm>
            <a:off x="4631400" y="3821100"/>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86" name="Google Shape;86;p18"/>
          <p:cNvSpPr txBox="1">
            <a:spLocks noGrp="1"/>
          </p:cNvSpPr>
          <p:nvPr>
            <p:ph type="subTitle" idx="3"/>
          </p:nvPr>
        </p:nvSpPr>
        <p:spPr>
          <a:xfrm>
            <a:off x="4631400" y="4329636"/>
            <a:ext cx="2929200" cy="14396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87" name="Google Shape;87;p18"/>
          <p:cNvSpPr txBox="1">
            <a:spLocks noGrp="1"/>
          </p:cNvSpPr>
          <p:nvPr>
            <p:ph type="title" idx="4"/>
          </p:nvPr>
        </p:nvSpPr>
        <p:spPr>
          <a:xfrm>
            <a:off x="8196400" y="3821100"/>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88" name="Google Shape;88;p18"/>
          <p:cNvSpPr txBox="1">
            <a:spLocks noGrp="1"/>
          </p:cNvSpPr>
          <p:nvPr>
            <p:ph type="subTitle" idx="5"/>
          </p:nvPr>
        </p:nvSpPr>
        <p:spPr>
          <a:xfrm>
            <a:off x="8196400" y="4329636"/>
            <a:ext cx="2929200" cy="14396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89" name="Google Shape;89;p18"/>
          <p:cNvSpPr txBox="1">
            <a:spLocks noGrp="1"/>
          </p:cNvSpPr>
          <p:nvPr>
            <p:ph type="title" idx="6"/>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90" name="Google Shape;90;p18"/>
          <p:cNvSpPr/>
          <p:nvPr/>
        </p:nvSpPr>
        <p:spPr>
          <a:xfrm>
            <a:off x="579700" y="3404767"/>
            <a:ext cx="11612400" cy="2780800"/>
          </a:xfrm>
          <a:prstGeom prst="rect">
            <a:avLst/>
          </a:prstGeom>
          <a:solidFill>
            <a:srgbClr val="BBC8F7"/>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91" name="Google Shape;91;p18"/>
          <p:cNvSpPr/>
          <p:nvPr/>
        </p:nvSpPr>
        <p:spPr>
          <a:xfrm>
            <a:off x="6098400" y="0"/>
            <a:ext cx="4163200" cy="18212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and three columns 2">
  <p:cSld name="Title and three columns 2">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94" name="Google Shape;94;p19"/>
          <p:cNvSpPr txBox="1">
            <a:spLocks noGrp="1"/>
          </p:cNvSpPr>
          <p:nvPr>
            <p:ph type="subTitle" idx="1"/>
          </p:nvPr>
        </p:nvSpPr>
        <p:spPr>
          <a:xfrm>
            <a:off x="1980800" y="1929067"/>
            <a:ext cx="8230400" cy="887200"/>
          </a:xfrm>
          <a:prstGeom prst="rect">
            <a:avLst/>
          </a:prstGeom>
        </p:spPr>
        <p:txBody>
          <a:bodyPr spcFirstLastPara="1" wrap="square" lIns="121897" tIns="121897" rIns="121897" bIns="121897" anchor="t" anchorCtr="0">
            <a:noAutofit/>
          </a:bodyPr>
          <a:lstStyle>
            <a:lvl1pPr lvl="0" rtl="0">
              <a:spcBef>
                <a:spcPts val="0"/>
              </a:spcBef>
              <a:spcAft>
                <a:spcPts val="0"/>
              </a:spcAft>
              <a:buSzPts val="2000"/>
              <a:buNone/>
              <a:defRPr/>
            </a:lvl1pPr>
            <a:lvl2pPr lvl="1" rtl="0">
              <a:spcBef>
                <a:spcPts val="0"/>
              </a:spcBef>
              <a:spcAft>
                <a:spcPts val="0"/>
              </a:spcAft>
              <a:buSzPts val="2000"/>
              <a:buNone/>
              <a:defRPr sz="2700"/>
            </a:lvl2pPr>
            <a:lvl3pPr lvl="2" rtl="0">
              <a:spcBef>
                <a:spcPts val="0"/>
              </a:spcBef>
              <a:spcAft>
                <a:spcPts val="0"/>
              </a:spcAft>
              <a:buSzPts val="2000"/>
              <a:buNone/>
              <a:defRPr sz="2700"/>
            </a:lvl3pPr>
            <a:lvl4pPr lvl="3" rtl="0">
              <a:spcBef>
                <a:spcPts val="0"/>
              </a:spcBef>
              <a:spcAft>
                <a:spcPts val="0"/>
              </a:spcAft>
              <a:buSzPts val="2000"/>
              <a:buNone/>
              <a:defRPr sz="2700"/>
            </a:lvl4pPr>
            <a:lvl5pPr lvl="4" rtl="0">
              <a:spcBef>
                <a:spcPts val="0"/>
              </a:spcBef>
              <a:spcAft>
                <a:spcPts val="0"/>
              </a:spcAft>
              <a:buSzPts val="2000"/>
              <a:buNone/>
              <a:defRPr sz="2700"/>
            </a:lvl5pPr>
            <a:lvl6pPr lvl="5" rtl="0">
              <a:spcBef>
                <a:spcPts val="0"/>
              </a:spcBef>
              <a:spcAft>
                <a:spcPts val="0"/>
              </a:spcAft>
              <a:buSzPts val="2000"/>
              <a:buNone/>
              <a:defRPr sz="2700"/>
            </a:lvl6pPr>
            <a:lvl7pPr lvl="6" rtl="0">
              <a:spcBef>
                <a:spcPts val="0"/>
              </a:spcBef>
              <a:spcAft>
                <a:spcPts val="0"/>
              </a:spcAft>
              <a:buSzPts val="2000"/>
              <a:buNone/>
              <a:defRPr sz="2700"/>
            </a:lvl7pPr>
            <a:lvl8pPr lvl="7" rtl="0">
              <a:spcBef>
                <a:spcPts val="0"/>
              </a:spcBef>
              <a:spcAft>
                <a:spcPts val="0"/>
              </a:spcAft>
              <a:buSzPts val="2000"/>
              <a:buNone/>
              <a:defRPr sz="2700"/>
            </a:lvl8pPr>
            <a:lvl9pPr lvl="8" rtl="0">
              <a:spcBef>
                <a:spcPts val="0"/>
              </a:spcBef>
              <a:spcAft>
                <a:spcPts val="0"/>
              </a:spcAft>
              <a:buSzPts val="2000"/>
              <a:buNone/>
              <a:defRPr sz="2700"/>
            </a:lvl9pPr>
          </a:lstStyle>
          <a:p>
            <a:r>
              <a:rPr lang="fr-FR"/>
              <a:t>Cliquez pour modifier le style des sous-titres du masque</a:t>
            </a:r>
            <a:endParaRPr/>
          </a:p>
        </p:txBody>
      </p:sp>
      <p:sp>
        <p:nvSpPr>
          <p:cNvPr id="95" name="Google Shape;95;p19"/>
          <p:cNvSpPr txBox="1">
            <a:spLocks noGrp="1"/>
          </p:cNvSpPr>
          <p:nvPr>
            <p:ph type="title" idx="2"/>
          </p:nvPr>
        </p:nvSpPr>
        <p:spPr>
          <a:xfrm>
            <a:off x="1980800" y="2816233"/>
            <a:ext cx="8230400" cy="506400"/>
          </a:xfrm>
          <a:prstGeom prst="rect">
            <a:avLst/>
          </a:prstGeom>
        </p:spPr>
        <p:txBody>
          <a:bodyPr spcFirstLastPara="1" wrap="square" lIns="121897" tIns="121897" rIns="121897" bIns="121897" anchor="t" anchorCtr="0">
            <a:noAutofit/>
          </a:bodyPr>
          <a:lstStyle>
            <a:lvl1pPr lvl="0" algn="l" rtl="0">
              <a:spcBef>
                <a:spcPts val="0"/>
              </a:spcBef>
              <a:spcAft>
                <a:spcPts val="0"/>
              </a:spcAft>
              <a:buSzPts val="2000"/>
              <a:buNone/>
              <a:defRPr sz="2100"/>
            </a:lvl1pPr>
            <a:lvl2pPr lvl="1" rtl="0">
              <a:spcBef>
                <a:spcPts val="0"/>
              </a:spcBef>
              <a:spcAft>
                <a:spcPts val="0"/>
              </a:spcAft>
              <a:buSzPts val="2000"/>
              <a:buNone/>
              <a:defRPr sz="2700">
                <a:latin typeface="Nanum Gothic"/>
                <a:ea typeface="Nanum Gothic"/>
                <a:cs typeface="Nanum Gothic"/>
                <a:sym typeface="Nanum Gothic"/>
              </a:defRPr>
            </a:lvl2pPr>
            <a:lvl3pPr lvl="2" rtl="0">
              <a:spcBef>
                <a:spcPts val="0"/>
              </a:spcBef>
              <a:spcAft>
                <a:spcPts val="0"/>
              </a:spcAft>
              <a:buSzPts val="2000"/>
              <a:buNone/>
              <a:defRPr sz="2700">
                <a:latin typeface="Nanum Gothic"/>
                <a:ea typeface="Nanum Gothic"/>
                <a:cs typeface="Nanum Gothic"/>
                <a:sym typeface="Nanum Gothic"/>
              </a:defRPr>
            </a:lvl3pPr>
            <a:lvl4pPr lvl="3" rtl="0">
              <a:spcBef>
                <a:spcPts val="0"/>
              </a:spcBef>
              <a:spcAft>
                <a:spcPts val="0"/>
              </a:spcAft>
              <a:buSzPts val="2000"/>
              <a:buNone/>
              <a:defRPr sz="2700">
                <a:latin typeface="Nanum Gothic"/>
                <a:ea typeface="Nanum Gothic"/>
                <a:cs typeface="Nanum Gothic"/>
                <a:sym typeface="Nanum Gothic"/>
              </a:defRPr>
            </a:lvl4pPr>
            <a:lvl5pPr lvl="4" rtl="0">
              <a:spcBef>
                <a:spcPts val="0"/>
              </a:spcBef>
              <a:spcAft>
                <a:spcPts val="0"/>
              </a:spcAft>
              <a:buSzPts val="2000"/>
              <a:buNone/>
              <a:defRPr sz="2700">
                <a:latin typeface="Nanum Gothic"/>
                <a:ea typeface="Nanum Gothic"/>
                <a:cs typeface="Nanum Gothic"/>
                <a:sym typeface="Nanum Gothic"/>
              </a:defRPr>
            </a:lvl5pPr>
            <a:lvl6pPr lvl="5" rtl="0">
              <a:spcBef>
                <a:spcPts val="0"/>
              </a:spcBef>
              <a:spcAft>
                <a:spcPts val="0"/>
              </a:spcAft>
              <a:buSzPts val="2000"/>
              <a:buNone/>
              <a:defRPr sz="2700">
                <a:latin typeface="Nanum Gothic"/>
                <a:ea typeface="Nanum Gothic"/>
                <a:cs typeface="Nanum Gothic"/>
                <a:sym typeface="Nanum Gothic"/>
              </a:defRPr>
            </a:lvl6pPr>
            <a:lvl7pPr lvl="6" rtl="0">
              <a:spcBef>
                <a:spcPts val="0"/>
              </a:spcBef>
              <a:spcAft>
                <a:spcPts val="0"/>
              </a:spcAft>
              <a:buSzPts val="2000"/>
              <a:buNone/>
              <a:defRPr sz="2700">
                <a:latin typeface="Nanum Gothic"/>
                <a:ea typeface="Nanum Gothic"/>
                <a:cs typeface="Nanum Gothic"/>
                <a:sym typeface="Nanum Gothic"/>
              </a:defRPr>
            </a:lvl7pPr>
            <a:lvl8pPr lvl="7" rtl="0">
              <a:spcBef>
                <a:spcPts val="0"/>
              </a:spcBef>
              <a:spcAft>
                <a:spcPts val="0"/>
              </a:spcAft>
              <a:buSzPts val="2000"/>
              <a:buNone/>
              <a:defRPr sz="2700">
                <a:latin typeface="Nanum Gothic"/>
                <a:ea typeface="Nanum Gothic"/>
                <a:cs typeface="Nanum Gothic"/>
                <a:sym typeface="Nanum Gothic"/>
              </a:defRPr>
            </a:lvl8pPr>
            <a:lvl9pPr lvl="8" rtl="0">
              <a:spcBef>
                <a:spcPts val="0"/>
              </a:spcBef>
              <a:spcAft>
                <a:spcPts val="0"/>
              </a:spcAft>
              <a:buSzPts val="2000"/>
              <a:buNone/>
              <a:defRPr sz="2700">
                <a:latin typeface="Nanum Gothic"/>
                <a:ea typeface="Nanum Gothic"/>
                <a:cs typeface="Nanum Gothic"/>
                <a:sym typeface="Nanum Gothic"/>
              </a:defRPr>
            </a:lvl9pPr>
          </a:lstStyle>
          <a:p>
            <a:r>
              <a:rPr lang="fr-FR"/>
              <a:t>Cliquez pour modifier le style du titre</a:t>
            </a:r>
            <a:endParaRPr/>
          </a:p>
        </p:txBody>
      </p:sp>
      <p:sp>
        <p:nvSpPr>
          <p:cNvPr id="96" name="Google Shape;96;p19"/>
          <p:cNvSpPr txBox="1">
            <a:spLocks noGrp="1"/>
          </p:cNvSpPr>
          <p:nvPr>
            <p:ph type="subTitle" idx="3"/>
          </p:nvPr>
        </p:nvSpPr>
        <p:spPr>
          <a:xfrm>
            <a:off x="1980800" y="4745067"/>
            <a:ext cx="8230400" cy="8872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2000"/>
              <a:buNone/>
              <a:defRPr/>
            </a:lvl1pPr>
            <a:lvl2pPr lvl="1" rtl="0">
              <a:spcBef>
                <a:spcPts val="0"/>
              </a:spcBef>
              <a:spcAft>
                <a:spcPts val="0"/>
              </a:spcAft>
              <a:buSzPts val="2000"/>
              <a:buNone/>
              <a:defRPr sz="2700"/>
            </a:lvl2pPr>
            <a:lvl3pPr lvl="2" rtl="0">
              <a:spcBef>
                <a:spcPts val="0"/>
              </a:spcBef>
              <a:spcAft>
                <a:spcPts val="0"/>
              </a:spcAft>
              <a:buSzPts val="2000"/>
              <a:buNone/>
              <a:defRPr sz="2700"/>
            </a:lvl3pPr>
            <a:lvl4pPr lvl="3" rtl="0">
              <a:spcBef>
                <a:spcPts val="0"/>
              </a:spcBef>
              <a:spcAft>
                <a:spcPts val="0"/>
              </a:spcAft>
              <a:buSzPts val="2000"/>
              <a:buNone/>
              <a:defRPr sz="2700"/>
            </a:lvl4pPr>
            <a:lvl5pPr lvl="4" rtl="0">
              <a:spcBef>
                <a:spcPts val="0"/>
              </a:spcBef>
              <a:spcAft>
                <a:spcPts val="0"/>
              </a:spcAft>
              <a:buSzPts val="2000"/>
              <a:buNone/>
              <a:defRPr sz="2700"/>
            </a:lvl5pPr>
            <a:lvl6pPr lvl="5" rtl="0">
              <a:spcBef>
                <a:spcPts val="0"/>
              </a:spcBef>
              <a:spcAft>
                <a:spcPts val="0"/>
              </a:spcAft>
              <a:buSzPts val="2000"/>
              <a:buNone/>
              <a:defRPr sz="2700"/>
            </a:lvl6pPr>
            <a:lvl7pPr lvl="6" rtl="0">
              <a:spcBef>
                <a:spcPts val="0"/>
              </a:spcBef>
              <a:spcAft>
                <a:spcPts val="0"/>
              </a:spcAft>
              <a:buSzPts val="2000"/>
              <a:buNone/>
              <a:defRPr sz="2700"/>
            </a:lvl7pPr>
            <a:lvl8pPr lvl="7" rtl="0">
              <a:spcBef>
                <a:spcPts val="0"/>
              </a:spcBef>
              <a:spcAft>
                <a:spcPts val="0"/>
              </a:spcAft>
              <a:buSzPts val="2000"/>
              <a:buNone/>
              <a:defRPr sz="2700"/>
            </a:lvl8pPr>
            <a:lvl9pPr lvl="8" rtl="0">
              <a:spcBef>
                <a:spcPts val="0"/>
              </a:spcBef>
              <a:spcAft>
                <a:spcPts val="0"/>
              </a:spcAft>
              <a:buSzPts val="2000"/>
              <a:buNone/>
              <a:defRPr sz="2700"/>
            </a:lvl9pPr>
          </a:lstStyle>
          <a:p>
            <a:r>
              <a:rPr lang="fr-FR"/>
              <a:t>Cliquez pour modifier le style des sous-titres du masque</a:t>
            </a:r>
            <a:endParaRPr/>
          </a:p>
        </p:txBody>
      </p:sp>
      <p:sp>
        <p:nvSpPr>
          <p:cNvPr id="97" name="Google Shape;97;p19"/>
          <p:cNvSpPr txBox="1">
            <a:spLocks noGrp="1"/>
          </p:cNvSpPr>
          <p:nvPr>
            <p:ph type="title" idx="4"/>
          </p:nvPr>
        </p:nvSpPr>
        <p:spPr>
          <a:xfrm>
            <a:off x="1980800" y="5632236"/>
            <a:ext cx="8230400" cy="5064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2000"/>
              <a:buNone/>
              <a:defRPr sz="2100"/>
            </a:lvl1pPr>
            <a:lvl2pPr lvl="1" rtl="0">
              <a:spcBef>
                <a:spcPts val="0"/>
              </a:spcBef>
              <a:spcAft>
                <a:spcPts val="0"/>
              </a:spcAft>
              <a:buSzPts val="2000"/>
              <a:buNone/>
              <a:defRPr sz="2700">
                <a:latin typeface="Nanum Gothic"/>
                <a:ea typeface="Nanum Gothic"/>
                <a:cs typeface="Nanum Gothic"/>
                <a:sym typeface="Nanum Gothic"/>
              </a:defRPr>
            </a:lvl2pPr>
            <a:lvl3pPr lvl="2" rtl="0">
              <a:spcBef>
                <a:spcPts val="0"/>
              </a:spcBef>
              <a:spcAft>
                <a:spcPts val="0"/>
              </a:spcAft>
              <a:buSzPts val="2000"/>
              <a:buNone/>
              <a:defRPr sz="2700">
                <a:latin typeface="Nanum Gothic"/>
                <a:ea typeface="Nanum Gothic"/>
                <a:cs typeface="Nanum Gothic"/>
                <a:sym typeface="Nanum Gothic"/>
              </a:defRPr>
            </a:lvl3pPr>
            <a:lvl4pPr lvl="3" rtl="0">
              <a:spcBef>
                <a:spcPts val="0"/>
              </a:spcBef>
              <a:spcAft>
                <a:spcPts val="0"/>
              </a:spcAft>
              <a:buSzPts val="2000"/>
              <a:buNone/>
              <a:defRPr sz="2700">
                <a:latin typeface="Nanum Gothic"/>
                <a:ea typeface="Nanum Gothic"/>
                <a:cs typeface="Nanum Gothic"/>
                <a:sym typeface="Nanum Gothic"/>
              </a:defRPr>
            </a:lvl4pPr>
            <a:lvl5pPr lvl="4" rtl="0">
              <a:spcBef>
                <a:spcPts val="0"/>
              </a:spcBef>
              <a:spcAft>
                <a:spcPts val="0"/>
              </a:spcAft>
              <a:buSzPts val="2000"/>
              <a:buNone/>
              <a:defRPr sz="2700">
                <a:latin typeface="Nanum Gothic"/>
                <a:ea typeface="Nanum Gothic"/>
                <a:cs typeface="Nanum Gothic"/>
                <a:sym typeface="Nanum Gothic"/>
              </a:defRPr>
            </a:lvl5pPr>
            <a:lvl6pPr lvl="5" rtl="0">
              <a:spcBef>
                <a:spcPts val="0"/>
              </a:spcBef>
              <a:spcAft>
                <a:spcPts val="0"/>
              </a:spcAft>
              <a:buSzPts val="2000"/>
              <a:buNone/>
              <a:defRPr sz="2700">
                <a:latin typeface="Nanum Gothic"/>
                <a:ea typeface="Nanum Gothic"/>
                <a:cs typeface="Nanum Gothic"/>
                <a:sym typeface="Nanum Gothic"/>
              </a:defRPr>
            </a:lvl6pPr>
            <a:lvl7pPr lvl="6" rtl="0">
              <a:spcBef>
                <a:spcPts val="0"/>
              </a:spcBef>
              <a:spcAft>
                <a:spcPts val="0"/>
              </a:spcAft>
              <a:buSzPts val="2000"/>
              <a:buNone/>
              <a:defRPr sz="2700">
                <a:latin typeface="Nanum Gothic"/>
                <a:ea typeface="Nanum Gothic"/>
                <a:cs typeface="Nanum Gothic"/>
                <a:sym typeface="Nanum Gothic"/>
              </a:defRPr>
            </a:lvl7pPr>
            <a:lvl8pPr lvl="7" rtl="0">
              <a:spcBef>
                <a:spcPts val="0"/>
              </a:spcBef>
              <a:spcAft>
                <a:spcPts val="0"/>
              </a:spcAft>
              <a:buSzPts val="2000"/>
              <a:buNone/>
              <a:defRPr sz="2700">
                <a:latin typeface="Nanum Gothic"/>
                <a:ea typeface="Nanum Gothic"/>
                <a:cs typeface="Nanum Gothic"/>
                <a:sym typeface="Nanum Gothic"/>
              </a:defRPr>
            </a:lvl8pPr>
            <a:lvl9pPr lvl="8" rtl="0">
              <a:spcBef>
                <a:spcPts val="0"/>
              </a:spcBef>
              <a:spcAft>
                <a:spcPts val="0"/>
              </a:spcAft>
              <a:buSzPts val="2000"/>
              <a:buNone/>
              <a:defRPr sz="2700">
                <a:latin typeface="Nanum Gothic"/>
                <a:ea typeface="Nanum Gothic"/>
                <a:cs typeface="Nanum Gothic"/>
                <a:sym typeface="Nanum Gothic"/>
              </a:defRPr>
            </a:lvl9pPr>
          </a:lstStyle>
          <a:p>
            <a:r>
              <a:rPr lang="fr-FR"/>
              <a:t>Cliquez pour modifier le style du titre</a:t>
            </a:r>
            <a:endParaRPr/>
          </a:p>
        </p:txBody>
      </p:sp>
      <p:sp>
        <p:nvSpPr>
          <p:cNvPr id="98" name="Google Shape;98;p19"/>
          <p:cNvSpPr/>
          <p:nvPr/>
        </p:nvSpPr>
        <p:spPr>
          <a:xfrm>
            <a:off x="0" y="4279033"/>
            <a:ext cx="10437600" cy="2046000"/>
          </a:xfrm>
          <a:prstGeom prst="rect">
            <a:avLst/>
          </a:prstGeom>
          <a:solidFill>
            <a:schemeClr val="accent4"/>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99" name="Google Shape;99;p19"/>
          <p:cNvSpPr/>
          <p:nvPr/>
        </p:nvSpPr>
        <p:spPr>
          <a:xfrm>
            <a:off x="950967" y="1085467"/>
            <a:ext cx="11241200" cy="29000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100" name="Google Shape;100;p19"/>
          <p:cNvSpPr/>
          <p:nvPr/>
        </p:nvSpPr>
        <p:spPr>
          <a:xfrm>
            <a:off x="10923600" y="5291233"/>
            <a:ext cx="828800" cy="1566800"/>
          </a:xfrm>
          <a:prstGeom prst="rect">
            <a:avLst/>
          </a:prstGeom>
          <a:solidFill>
            <a:schemeClr val="dk1"/>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1691801" y="4712469"/>
            <a:ext cx="39728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03" name="Google Shape;103;p20"/>
          <p:cNvSpPr txBox="1">
            <a:spLocks noGrp="1"/>
          </p:cNvSpPr>
          <p:nvPr>
            <p:ph type="subTitle" idx="1"/>
          </p:nvPr>
        </p:nvSpPr>
        <p:spPr>
          <a:xfrm>
            <a:off x="1691799" y="5221000"/>
            <a:ext cx="3972800" cy="9176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04" name="Google Shape;104;p20"/>
          <p:cNvSpPr txBox="1">
            <a:spLocks noGrp="1"/>
          </p:cNvSpPr>
          <p:nvPr>
            <p:ph type="title" idx="2"/>
          </p:nvPr>
        </p:nvSpPr>
        <p:spPr>
          <a:xfrm>
            <a:off x="6527176" y="4712469"/>
            <a:ext cx="39728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05" name="Google Shape;105;p20"/>
          <p:cNvSpPr txBox="1">
            <a:spLocks noGrp="1"/>
          </p:cNvSpPr>
          <p:nvPr>
            <p:ph type="subTitle" idx="3"/>
          </p:nvPr>
        </p:nvSpPr>
        <p:spPr>
          <a:xfrm>
            <a:off x="6527171" y="5221000"/>
            <a:ext cx="3972800" cy="9176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06" name="Google Shape;106;p20"/>
          <p:cNvSpPr txBox="1">
            <a:spLocks noGrp="1"/>
          </p:cNvSpPr>
          <p:nvPr>
            <p:ph type="title" idx="4"/>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07" name="Google Shape;107;p20"/>
          <p:cNvSpPr txBox="1">
            <a:spLocks noGrp="1"/>
          </p:cNvSpPr>
          <p:nvPr>
            <p:ph type="title" idx="5"/>
          </p:nvPr>
        </p:nvSpPr>
        <p:spPr>
          <a:xfrm>
            <a:off x="1691801" y="2383100"/>
            <a:ext cx="39728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08" name="Google Shape;108;p20"/>
          <p:cNvSpPr txBox="1">
            <a:spLocks noGrp="1"/>
          </p:cNvSpPr>
          <p:nvPr>
            <p:ph type="subTitle" idx="6"/>
          </p:nvPr>
        </p:nvSpPr>
        <p:spPr>
          <a:xfrm>
            <a:off x="1691799" y="2891633"/>
            <a:ext cx="3972800" cy="9176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09" name="Google Shape;109;p20"/>
          <p:cNvSpPr txBox="1">
            <a:spLocks noGrp="1"/>
          </p:cNvSpPr>
          <p:nvPr>
            <p:ph type="title" idx="7"/>
          </p:nvPr>
        </p:nvSpPr>
        <p:spPr>
          <a:xfrm>
            <a:off x="6527176" y="2383100"/>
            <a:ext cx="39728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10" name="Google Shape;110;p20"/>
          <p:cNvSpPr txBox="1">
            <a:spLocks noGrp="1"/>
          </p:cNvSpPr>
          <p:nvPr>
            <p:ph type="subTitle" idx="8"/>
          </p:nvPr>
        </p:nvSpPr>
        <p:spPr>
          <a:xfrm>
            <a:off x="6527171" y="2891633"/>
            <a:ext cx="3972800" cy="9176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1066400" y="2255467"/>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13" name="Google Shape;113;p21"/>
          <p:cNvSpPr txBox="1">
            <a:spLocks noGrp="1"/>
          </p:cNvSpPr>
          <p:nvPr>
            <p:ph type="subTitle" idx="1"/>
          </p:nvPr>
        </p:nvSpPr>
        <p:spPr>
          <a:xfrm>
            <a:off x="1066400" y="2764001"/>
            <a:ext cx="2929200" cy="9320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14" name="Google Shape;114;p21"/>
          <p:cNvSpPr txBox="1">
            <a:spLocks noGrp="1"/>
          </p:cNvSpPr>
          <p:nvPr>
            <p:ph type="title" idx="2"/>
          </p:nvPr>
        </p:nvSpPr>
        <p:spPr>
          <a:xfrm>
            <a:off x="4631400" y="2255467"/>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15" name="Google Shape;115;p21"/>
          <p:cNvSpPr txBox="1">
            <a:spLocks noGrp="1"/>
          </p:cNvSpPr>
          <p:nvPr>
            <p:ph type="subTitle" idx="3"/>
          </p:nvPr>
        </p:nvSpPr>
        <p:spPr>
          <a:xfrm>
            <a:off x="4631400" y="2764001"/>
            <a:ext cx="2929200" cy="9320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16" name="Google Shape;116;p21"/>
          <p:cNvSpPr txBox="1">
            <a:spLocks noGrp="1"/>
          </p:cNvSpPr>
          <p:nvPr>
            <p:ph type="title" idx="4"/>
          </p:nvPr>
        </p:nvSpPr>
        <p:spPr>
          <a:xfrm>
            <a:off x="8196400" y="2255467"/>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17" name="Google Shape;117;p21"/>
          <p:cNvSpPr txBox="1">
            <a:spLocks noGrp="1"/>
          </p:cNvSpPr>
          <p:nvPr>
            <p:ph type="subTitle" idx="5"/>
          </p:nvPr>
        </p:nvSpPr>
        <p:spPr>
          <a:xfrm>
            <a:off x="8196400" y="2764001"/>
            <a:ext cx="2929200" cy="9320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18" name="Google Shape;118;p21"/>
          <p:cNvSpPr txBox="1">
            <a:spLocks noGrp="1"/>
          </p:cNvSpPr>
          <p:nvPr>
            <p:ph type="title" idx="6"/>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19" name="Google Shape;119;p21"/>
          <p:cNvSpPr txBox="1">
            <a:spLocks noGrp="1"/>
          </p:cNvSpPr>
          <p:nvPr>
            <p:ph type="title" idx="7"/>
          </p:nvPr>
        </p:nvSpPr>
        <p:spPr>
          <a:xfrm>
            <a:off x="1066400" y="4236433"/>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20" name="Google Shape;120;p21"/>
          <p:cNvSpPr txBox="1">
            <a:spLocks noGrp="1"/>
          </p:cNvSpPr>
          <p:nvPr>
            <p:ph type="subTitle" idx="8"/>
          </p:nvPr>
        </p:nvSpPr>
        <p:spPr>
          <a:xfrm>
            <a:off x="1066400" y="4744967"/>
            <a:ext cx="2929200" cy="9320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21" name="Google Shape;121;p21"/>
          <p:cNvSpPr txBox="1">
            <a:spLocks noGrp="1"/>
          </p:cNvSpPr>
          <p:nvPr>
            <p:ph type="title" idx="9"/>
          </p:nvPr>
        </p:nvSpPr>
        <p:spPr>
          <a:xfrm>
            <a:off x="4631400" y="4236433"/>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22" name="Google Shape;122;p21"/>
          <p:cNvSpPr txBox="1">
            <a:spLocks noGrp="1"/>
          </p:cNvSpPr>
          <p:nvPr>
            <p:ph type="subTitle" idx="13"/>
          </p:nvPr>
        </p:nvSpPr>
        <p:spPr>
          <a:xfrm>
            <a:off x="4631400" y="4744967"/>
            <a:ext cx="2929200" cy="9320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23" name="Google Shape;123;p21"/>
          <p:cNvSpPr txBox="1">
            <a:spLocks noGrp="1"/>
          </p:cNvSpPr>
          <p:nvPr>
            <p:ph type="title" idx="14"/>
          </p:nvPr>
        </p:nvSpPr>
        <p:spPr>
          <a:xfrm>
            <a:off x="8196400" y="4236433"/>
            <a:ext cx="2929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24" name="Google Shape;124;p21"/>
          <p:cNvSpPr txBox="1">
            <a:spLocks noGrp="1"/>
          </p:cNvSpPr>
          <p:nvPr>
            <p:ph type="subTitle" idx="15"/>
          </p:nvPr>
        </p:nvSpPr>
        <p:spPr>
          <a:xfrm>
            <a:off x="8196400" y="4744967"/>
            <a:ext cx="2929200" cy="9320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25" name="Google Shape;125;p21"/>
          <p:cNvSpPr/>
          <p:nvPr/>
        </p:nvSpPr>
        <p:spPr>
          <a:xfrm>
            <a:off x="3708000" y="0"/>
            <a:ext cx="7300400" cy="932000"/>
          </a:xfrm>
          <a:prstGeom prst="rect">
            <a:avLst/>
          </a:prstGeom>
          <a:solidFill>
            <a:schemeClr val="accent4"/>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126" name="Google Shape;126;p21"/>
          <p:cNvSpPr/>
          <p:nvPr/>
        </p:nvSpPr>
        <p:spPr>
          <a:xfrm>
            <a:off x="0" y="4849200"/>
            <a:ext cx="11240800" cy="1289200"/>
          </a:xfrm>
          <a:prstGeom prst="rect">
            <a:avLst/>
          </a:prstGeom>
          <a:solidFill>
            <a:schemeClr val="dk2"/>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and six columns 2">
  <p:cSld name="Title and six columns 2">
    <p:spTree>
      <p:nvGrpSpPr>
        <p:cNvPr id="1" name="Shape 127"/>
        <p:cNvGrpSpPr/>
        <p:nvPr/>
      </p:nvGrpSpPr>
      <p:grpSpPr>
        <a:xfrm>
          <a:off x="0" y="0"/>
          <a:ext cx="0" cy="0"/>
          <a:chOff x="0" y="0"/>
          <a:chExt cx="0" cy="0"/>
        </a:xfrm>
      </p:grpSpPr>
      <p:sp>
        <p:nvSpPr>
          <p:cNvPr id="128" name="Google Shape;128;p22"/>
          <p:cNvSpPr txBox="1">
            <a:spLocks noGrp="1"/>
          </p:cNvSpPr>
          <p:nvPr>
            <p:ph type="title"/>
          </p:nvPr>
        </p:nvSpPr>
        <p:spPr>
          <a:xfrm>
            <a:off x="1595767" y="1804033"/>
            <a:ext cx="3317200" cy="7636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29" name="Google Shape;129;p22"/>
          <p:cNvSpPr txBox="1">
            <a:spLocks noGrp="1"/>
          </p:cNvSpPr>
          <p:nvPr>
            <p:ph type="subTitle" idx="1"/>
          </p:nvPr>
        </p:nvSpPr>
        <p:spPr>
          <a:xfrm>
            <a:off x="1595767" y="2312567"/>
            <a:ext cx="3317200" cy="7636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0" name="Google Shape;130;p22"/>
          <p:cNvSpPr txBox="1">
            <a:spLocks noGrp="1"/>
          </p:cNvSpPr>
          <p:nvPr>
            <p:ph type="title" idx="2"/>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31" name="Google Shape;131;p22"/>
          <p:cNvSpPr txBox="1">
            <a:spLocks noGrp="1"/>
          </p:cNvSpPr>
          <p:nvPr>
            <p:ph type="title" idx="3"/>
          </p:nvPr>
        </p:nvSpPr>
        <p:spPr>
          <a:xfrm>
            <a:off x="1595767" y="3222933"/>
            <a:ext cx="3317200" cy="7636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32" name="Google Shape;132;p22"/>
          <p:cNvSpPr txBox="1">
            <a:spLocks noGrp="1"/>
          </p:cNvSpPr>
          <p:nvPr>
            <p:ph type="subTitle" idx="4"/>
          </p:nvPr>
        </p:nvSpPr>
        <p:spPr>
          <a:xfrm>
            <a:off x="1595767" y="3731467"/>
            <a:ext cx="3317200" cy="7636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3" name="Google Shape;133;p22"/>
          <p:cNvSpPr txBox="1">
            <a:spLocks noGrp="1"/>
          </p:cNvSpPr>
          <p:nvPr>
            <p:ph type="title" idx="5"/>
          </p:nvPr>
        </p:nvSpPr>
        <p:spPr>
          <a:xfrm>
            <a:off x="1595767" y="4641833"/>
            <a:ext cx="3317200" cy="7636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34" name="Google Shape;134;p22"/>
          <p:cNvSpPr txBox="1">
            <a:spLocks noGrp="1"/>
          </p:cNvSpPr>
          <p:nvPr>
            <p:ph type="subTitle" idx="6"/>
          </p:nvPr>
        </p:nvSpPr>
        <p:spPr>
          <a:xfrm>
            <a:off x="1595767" y="5150367"/>
            <a:ext cx="3317200" cy="7636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5" name="Google Shape;135;p22"/>
          <p:cNvSpPr txBox="1">
            <a:spLocks noGrp="1"/>
          </p:cNvSpPr>
          <p:nvPr>
            <p:ph type="title" idx="7"/>
          </p:nvPr>
        </p:nvSpPr>
        <p:spPr>
          <a:xfrm>
            <a:off x="7278967" y="1804033"/>
            <a:ext cx="3317200" cy="763600"/>
          </a:xfrm>
          <a:prstGeom prst="rect">
            <a:avLst/>
          </a:prstGeom>
        </p:spPr>
        <p:txBody>
          <a:bodyPr spcFirstLastPara="1" wrap="square" lIns="121897" tIns="121897" rIns="121897" bIns="121897" anchor="t" anchorCtr="0">
            <a:noAutofit/>
          </a:bodyPr>
          <a:lstStyle>
            <a:lvl1pPr lvl="0" algn="l"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36" name="Google Shape;136;p22"/>
          <p:cNvSpPr txBox="1">
            <a:spLocks noGrp="1"/>
          </p:cNvSpPr>
          <p:nvPr>
            <p:ph type="subTitle" idx="8"/>
          </p:nvPr>
        </p:nvSpPr>
        <p:spPr>
          <a:xfrm>
            <a:off x="7278967" y="2312567"/>
            <a:ext cx="3317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7" name="Google Shape;137;p22"/>
          <p:cNvSpPr txBox="1">
            <a:spLocks noGrp="1"/>
          </p:cNvSpPr>
          <p:nvPr>
            <p:ph type="title" idx="9"/>
          </p:nvPr>
        </p:nvSpPr>
        <p:spPr>
          <a:xfrm>
            <a:off x="7278967" y="3222933"/>
            <a:ext cx="3317200" cy="763600"/>
          </a:xfrm>
          <a:prstGeom prst="rect">
            <a:avLst/>
          </a:prstGeom>
        </p:spPr>
        <p:txBody>
          <a:bodyPr spcFirstLastPara="1" wrap="square" lIns="121897" tIns="121897" rIns="121897" bIns="121897" anchor="t" anchorCtr="0">
            <a:noAutofit/>
          </a:bodyPr>
          <a:lstStyle>
            <a:lvl1pPr lvl="0" algn="l"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38" name="Google Shape;138;p22"/>
          <p:cNvSpPr txBox="1">
            <a:spLocks noGrp="1"/>
          </p:cNvSpPr>
          <p:nvPr>
            <p:ph type="subTitle" idx="13"/>
          </p:nvPr>
        </p:nvSpPr>
        <p:spPr>
          <a:xfrm>
            <a:off x="7278967" y="3731467"/>
            <a:ext cx="3317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39" name="Google Shape;139;p22"/>
          <p:cNvSpPr txBox="1">
            <a:spLocks noGrp="1"/>
          </p:cNvSpPr>
          <p:nvPr>
            <p:ph type="title" idx="14"/>
          </p:nvPr>
        </p:nvSpPr>
        <p:spPr>
          <a:xfrm>
            <a:off x="7278967" y="4641833"/>
            <a:ext cx="3317200" cy="763600"/>
          </a:xfrm>
          <a:prstGeom prst="rect">
            <a:avLst/>
          </a:prstGeom>
        </p:spPr>
        <p:txBody>
          <a:bodyPr spcFirstLastPara="1" wrap="square" lIns="121897" tIns="121897" rIns="121897" bIns="121897" anchor="t" anchorCtr="0">
            <a:noAutofit/>
          </a:bodyPr>
          <a:lstStyle>
            <a:lvl1pPr lvl="0" algn="l" rtl="0">
              <a:spcBef>
                <a:spcPts val="0"/>
              </a:spcBef>
              <a:spcAft>
                <a:spcPts val="0"/>
              </a:spcAft>
              <a:buSzPts val="2400"/>
              <a:buNone/>
              <a:defRPr sz="32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40" name="Google Shape;140;p22"/>
          <p:cNvSpPr txBox="1">
            <a:spLocks noGrp="1"/>
          </p:cNvSpPr>
          <p:nvPr>
            <p:ph type="subTitle" idx="15"/>
          </p:nvPr>
        </p:nvSpPr>
        <p:spPr>
          <a:xfrm>
            <a:off x="7278967" y="5150367"/>
            <a:ext cx="33172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41" name="Google Shape;141;p22"/>
          <p:cNvSpPr/>
          <p:nvPr/>
        </p:nvSpPr>
        <p:spPr>
          <a:xfrm>
            <a:off x="8577367" y="0"/>
            <a:ext cx="3614800" cy="913600"/>
          </a:xfrm>
          <a:prstGeom prst="rect">
            <a:avLst/>
          </a:prstGeom>
          <a:solidFill>
            <a:schemeClr val="dk1"/>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42"/>
        <p:cNvGrpSpPr/>
        <p:nvPr/>
      </p:nvGrpSpPr>
      <p:grpSpPr>
        <a:xfrm>
          <a:off x="0" y="0"/>
          <a:ext cx="0" cy="0"/>
          <a:chOff x="0" y="0"/>
          <a:chExt cx="0" cy="0"/>
        </a:xfrm>
      </p:grpSpPr>
      <p:sp>
        <p:nvSpPr>
          <p:cNvPr id="143" name="Google Shape;143;p23"/>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44" name="Google Shape;144;p23"/>
          <p:cNvSpPr txBox="1">
            <a:spLocks noGrp="1"/>
          </p:cNvSpPr>
          <p:nvPr>
            <p:ph type="subTitle" idx="1"/>
          </p:nvPr>
        </p:nvSpPr>
        <p:spPr>
          <a:xfrm>
            <a:off x="950967" y="2317400"/>
            <a:ext cx="3702800" cy="2549600"/>
          </a:xfrm>
          <a:prstGeom prst="rect">
            <a:avLst/>
          </a:prstGeom>
        </p:spPr>
        <p:txBody>
          <a:bodyPr spcFirstLastPara="1" wrap="square" lIns="121897" tIns="121897" rIns="121897" bIns="121897"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itle and text 2">
  <p:cSld name="Title and text 2">
    <p:spTree>
      <p:nvGrpSpPr>
        <p:cNvPr id="1" name="Shape 145"/>
        <p:cNvGrpSpPr/>
        <p:nvPr/>
      </p:nvGrpSpPr>
      <p:grpSpPr>
        <a:xfrm>
          <a:off x="0" y="0"/>
          <a:ext cx="0" cy="0"/>
          <a:chOff x="0" y="0"/>
          <a:chExt cx="0" cy="0"/>
        </a:xfrm>
      </p:grpSpPr>
      <p:sp>
        <p:nvSpPr>
          <p:cNvPr id="146" name="Google Shape;146;p24"/>
          <p:cNvSpPr/>
          <p:nvPr/>
        </p:nvSpPr>
        <p:spPr>
          <a:xfrm>
            <a:off x="745767" y="1943200"/>
            <a:ext cx="3804000" cy="4914800"/>
          </a:xfrm>
          <a:prstGeom prst="rect">
            <a:avLst/>
          </a:prstGeom>
          <a:solidFill>
            <a:schemeClr val="accent6"/>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sp>
        <p:nvSpPr>
          <p:cNvPr id="147" name="Google Shape;147;p24"/>
          <p:cNvSpPr txBox="1">
            <a:spLocks noGrp="1"/>
          </p:cNvSpPr>
          <p:nvPr>
            <p:ph type="title"/>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48" name="Google Shape;148;p24"/>
          <p:cNvSpPr txBox="1">
            <a:spLocks noGrp="1"/>
          </p:cNvSpPr>
          <p:nvPr>
            <p:ph type="subTitle" idx="1"/>
          </p:nvPr>
        </p:nvSpPr>
        <p:spPr>
          <a:xfrm>
            <a:off x="1037367" y="3296517"/>
            <a:ext cx="3201600" cy="2100400"/>
          </a:xfrm>
          <a:prstGeom prst="rect">
            <a:avLst/>
          </a:prstGeom>
        </p:spPr>
        <p:txBody>
          <a:bodyPr spcFirstLastPara="1" wrap="square" lIns="121897" tIns="121897" rIns="121897" bIns="121897" anchor="ctr" anchorCtr="0">
            <a:noAutofit/>
          </a:bodyPr>
          <a:lstStyle>
            <a:lvl1pPr lvl="0" algn="r" rtl="0">
              <a:spcBef>
                <a:spcPts val="0"/>
              </a:spcBef>
              <a:spcAft>
                <a:spcPts val="0"/>
              </a:spcAft>
              <a:buSzPts val="1600"/>
              <a:buNone/>
              <a:defRPr>
                <a:solidFill>
                  <a:srgbClr val="000000"/>
                </a:solidFill>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Small numbers">
  <p:cSld name="Small numbers">
    <p:spTree>
      <p:nvGrpSpPr>
        <p:cNvPr id="1" name="Shape 149"/>
        <p:cNvGrpSpPr/>
        <p:nvPr/>
      </p:nvGrpSpPr>
      <p:grpSpPr>
        <a:xfrm>
          <a:off x="0" y="0"/>
          <a:ext cx="0" cy="0"/>
          <a:chOff x="0" y="0"/>
          <a:chExt cx="0" cy="0"/>
        </a:xfrm>
      </p:grpSpPr>
      <p:sp>
        <p:nvSpPr>
          <p:cNvPr id="150" name="Google Shape;150;p25"/>
          <p:cNvSpPr txBox="1">
            <a:spLocks noGrp="1"/>
          </p:cNvSpPr>
          <p:nvPr>
            <p:ph type="title"/>
          </p:nvPr>
        </p:nvSpPr>
        <p:spPr>
          <a:xfrm>
            <a:off x="1864467" y="3117705"/>
            <a:ext cx="2929200" cy="10084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25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51" name="Google Shape;151;p25"/>
          <p:cNvSpPr txBox="1">
            <a:spLocks noGrp="1"/>
          </p:cNvSpPr>
          <p:nvPr>
            <p:ph type="title" idx="2" hasCustomPrompt="1"/>
          </p:nvPr>
        </p:nvSpPr>
        <p:spPr>
          <a:xfrm>
            <a:off x="1864400" y="2318373"/>
            <a:ext cx="2929200" cy="862000"/>
          </a:xfrm>
          <a:prstGeom prst="rect">
            <a:avLst/>
          </a:prstGeom>
        </p:spPr>
        <p:txBody>
          <a:bodyPr spcFirstLastPara="1" wrap="square" lIns="121897" tIns="121897" rIns="121897" bIns="121897" anchor="ctr" anchorCtr="0">
            <a:noAutofit/>
          </a:bodyPr>
          <a:lstStyle>
            <a:lvl1pPr lvl="0" rtl="0">
              <a:spcBef>
                <a:spcPts val="0"/>
              </a:spcBef>
              <a:spcAft>
                <a:spcPts val="0"/>
              </a:spcAft>
              <a:buSzPts val="3000"/>
              <a:buNone/>
              <a:defRPr sz="6400">
                <a:solidFill>
                  <a:schemeClr val="dk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152" name="Google Shape;152;p25"/>
          <p:cNvSpPr txBox="1">
            <a:spLocks noGrp="1"/>
          </p:cNvSpPr>
          <p:nvPr>
            <p:ph type="title" idx="3"/>
          </p:nvPr>
        </p:nvSpPr>
        <p:spPr>
          <a:xfrm>
            <a:off x="1864433" y="4925439"/>
            <a:ext cx="2929200" cy="1008400"/>
          </a:xfrm>
          <a:prstGeom prst="rect">
            <a:avLst/>
          </a:prstGeom>
        </p:spPr>
        <p:txBody>
          <a:bodyPr spcFirstLastPara="1" wrap="square" lIns="121897" tIns="121897" rIns="121897" bIns="121897" anchor="t" anchorCtr="0">
            <a:noAutofit/>
          </a:bodyPr>
          <a:lstStyle>
            <a:lvl1pPr lvl="0" rtl="0">
              <a:spcBef>
                <a:spcPts val="0"/>
              </a:spcBef>
              <a:spcAft>
                <a:spcPts val="0"/>
              </a:spcAft>
              <a:buSzPts val="2400"/>
              <a:buNone/>
              <a:defRPr sz="2500"/>
            </a:lvl1pPr>
            <a:lvl2pPr lvl="1" rtl="0">
              <a:spcBef>
                <a:spcPts val="0"/>
              </a:spcBef>
              <a:spcAft>
                <a:spcPts val="0"/>
              </a:spcAft>
              <a:buSzPts val="3000"/>
              <a:buNone/>
              <a:defRPr>
                <a:latin typeface="Nanum Gothic"/>
                <a:ea typeface="Nanum Gothic"/>
                <a:cs typeface="Nanum Gothic"/>
                <a:sym typeface="Nanum Gothic"/>
              </a:defRPr>
            </a:lvl2pPr>
            <a:lvl3pPr lvl="2" rtl="0">
              <a:spcBef>
                <a:spcPts val="0"/>
              </a:spcBef>
              <a:spcAft>
                <a:spcPts val="0"/>
              </a:spcAft>
              <a:buSzPts val="3000"/>
              <a:buNone/>
              <a:defRPr>
                <a:latin typeface="Nanum Gothic"/>
                <a:ea typeface="Nanum Gothic"/>
                <a:cs typeface="Nanum Gothic"/>
                <a:sym typeface="Nanum Gothic"/>
              </a:defRPr>
            </a:lvl3pPr>
            <a:lvl4pPr lvl="3" rtl="0">
              <a:spcBef>
                <a:spcPts val="0"/>
              </a:spcBef>
              <a:spcAft>
                <a:spcPts val="0"/>
              </a:spcAft>
              <a:buSzPts val="3000"/>
              <a:buNone/>
              <a:defRPr>
                <a:latin typeface="Nanum Gothic"/>
                <a:ea typeface="Nanum Gothic"/>
                <a:cs typeface="Nanum Gothic"/>
                <a:sym typeface="Nanum Gothic"/>
              </a:defRPr>
            </a:lvl4pPr>
            <a:lvl5pPr lvl="4" rtl="0">
              <a:spcBef>
                <a:spcPts val="0"/>
              </a:spcBef>
              <a:spcAft>
                <a:spcPts val="0"/>
              </a:spcAft>
              <a:buSzPts val="3000"/>
              <a:buNone/>
              <a:defRPr>
                <a:latin typeface="Nanum Gothic"/>
                <a:ea typeface="Nanum Gothic"/>
                <a:cs typeface="Nanum Gothic"/>
                <a:sym typeface="Nanum Gothic"/>
              </a:defRPr>
            </a:lvl5pPr>
            <a:lvl6pPr lvl="5" rtl="0">
              <a:spcBef>
                <a:spcPts val="0"/>
              </a:spcBef>
              <a:spcAft>
                <a:spcPts val="0"/>
              </a:spcAft>
              <a:buSzPts val="3000"/>
              <a:buNone/>
              <a:defRPr>
                <a:latin typeface="Nanum Gothic"/>
                <a:ea typeface="Nanum Gothic"/>
                <a:cs typeface="Nanum Gothic"/>
                <a:sym typeface="Nanum Gothic"/>
              </a:defRPr>
            </a:lvl6pPr>
            <a:lvl7pPr lvl="6" rtl="0">
              <a:spcBef>
                <a:spcPts val="0"/>
              </a:spcBef>
              <a:spcAft>
                <a:spcPts val="0"/>
              </a:spcAft>
              <a:buSzPts val="3000"/>
              <a:buNone/>
              <a:defRPr>
                <a:latin typeface="Nanum Gothic"/>
                <a:ea typeface="Nanum Gothic"/>
                <a:cs typeface="Nanum Gothic"/>
                <a:sym typeface="Nanum Gothic"/>
              </a:defRPr>
            </a:lvl7pPr>
            <a:lvl8pPr lvl="7" rtl="0">
              <a:spcBef>
                <a:spcPts val="0"/>
              </a:spcBef>
              <a:spcAft>
                <a:spcPts val="0"/>
              </a:spcAft>
              <a:buSzPts val="3000"/>
              <a:buNone/>
              <a:defRPr>
                <a:latin typeface="Nanum Gothic"/>
                <a:ea typeface="Nanum Gothic"/>
                <a:cs typeface="Nanum Gothic"/>
                <a:sym typeface="Nanum Gothic"/>
              </a:defRPr>
            </a:lvl8pPr>
            <a:lvl9pPr lvl="8" rtl="0">
              <a:spcBef>
                <a:spcPts val="0"/>
              </a:spcBef>
              <a:spcAft>
                <a:spcPts val="0"/>
              </a:spcAft>
              <a:buSzPts val="3000"/>
              <a:buNone/>
              <a:defRPr>
                <a:latin typeface="Nanum Gothic"/>
                <a:ea typeface="Nanum Gothic"/>
                <a:cs typeface="Nanum Gothic"/>
                <a:sym typeface="Nanum Gothic"/>
              </a:defRPr>
            </a:lvl9pPr>
          </a:lstStyle>
          <a:p>
            <a:r>
              <a:rPr lang="fr-FR"/>
              <a:t>Cliquez pour modifier le style du titre</a:t>
            </a:r>
            <a:endParaRPr/>
          </a:p>
        </p:txBody>
      </p:sp>
      <p:sp>
        <p:nvSpPr>
          <p:cNvPr id="153" name="Google Shape;153;p25"/>
          <p:cNvSpPr txBox="1">
            <a:spLocks noGrp="1"/>
          </p:cNvSpPr>
          <p:nvPr>
            <p:ph type="title" idx="4" hasCustomPrompt="1"/>
          </p:nvPr>
        </p:nvSpPr>
        <p:spPr>
          <a:xfrm>
            <a:off x="1864367" y="4126107"/>
            <a:ext cx="2929200" cy="862000"/>
          </a:xfrm>
          <a:prstGeom prst="rect">
            <a:avLst/>
          </a:prstGeom>
        </p:spPr>
        <p:txBody>
          <a:bodyPr spcFirstLastPara="1" wrap="square" lIns="121897" tIns="121897" rIns="121897" bIns="121897" anchor="ctr" anchorCtr="0">
            <a:noAutofit/>
          </a:bodyPr>
          <a:lstStyle>
            <a:lvl1pPr lvl="0" rtl="0">
              <a:spcBef>
                <a:spcPts val="0"/>
              </a:spcBef>
              <a:spcAft>
                <a:spcPts val="0"/>
              </a:spcAft>
              <a:buSzPts val="3000"/>
              <a:buNone/>
              <a:defRPr sz="6400">
                <a:solidFill>
                  <a:schemeClr val="dk2"/>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t>xx%</a:t>
            </a:r>
          </a:p>
        </p:txBody>
      </p:sp>
      <p:sp>
        <p:nvSpPr>
          <p:cNvPr id="154" name="Google Shape;154;p25"/>
          <p:cNvSpPr txBox="1">
            <a:spLocks noGrp="1"/>
          </p:cNvSpPr>
          <p:nvPr>
            <p:ph type="title" idx="5"/>
          </p:nvPr>
        </p:nvSpPr>
        <p:spPr>
          <a:xfrm>
            <a:off x="950967" y="550671"/>
            <a:ext cx="10290000" cy="763600"/>
          </a:xfrm>
          <a:prstGeom prst="rect">
            <a:avLst/>
          </a:prstGeom>
        </p:spPr>
        <p:txBody>
          <a:bodyPr spcFirstLastPara="1" wrap="square" lIns="121897" tIns="121897" rIns="121897" bIns="121897"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One-column text 2">
  <p:cSld name="One-column text 2">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950967" y="1792767"/>
            <a:ext cx="4278400" cy="2062800"/>
          </a:xfrm>
          <a:prstGeom prst="rect">
            <a:avLst/>
          </a:prstGeom>
        </p:spPr>
        <p:txBody>
          <a:bodyPr spcFirstLastPara="1" wrap="square" lIns="121897" tIns="121897" rIns="121897" bIns="121897" anchor="b" anchorCtr="0">
            <a:noAutofit/>
          </a:bodyPr>
          <a:lstStyle>
            <a:lvl1pPr lvl="0" algn="r" rtl="0">
              <a:spcBef>
                <a:spcPts val="0"/>
              </a:spcBef>
              <a:spcAft>
                <a:spcPts val="0"/>
              </a:spcAft>
              <a:buSzPts val="4200"/>
              <a:buNone/>
              <a:defRPr/>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r>
              <a:rPr lang="fr-FR"/>
              <a:t>Cliquez pour modifier le style du titre</a:t>
            </a:r>
            <a:endParaRPr/>
          </a:p>
        </p:txBody>
      </p:sp>
      <p:sp>
        <p:nvSpPr>
          <p:cNvPr id="157" name="Google Shape;157;p26"/>
          <p:cNvSpPr txBox="1">
            <a:spLocks noGrp="1"/>
          </p:cNvSpPr>
          <p:nvPr>
            <p:ph type="subTitle" idx="1"/>
          </p:nvPr>
        </p:nvSpPr>
        <p:spPr>
          <a:xfrm>
            <a:off x="950967" y="3855633"/>
            <a:ext cx="4278400" cy="1209600"/>
          </a:xfrm>
          <a:prstGeom prst="rect">
            <a:avLst/>
          </a:prstGeom>
        </p:spPr>
        <p:txBody>
          <a:bodyPr spcFirstLastPara="1" wrap="square" lIns="121897" tIns="121897" rIns="121897" bIns="121897" anchor="t" anchorCtr="0">
            <a:noAutofit/>
          </a:bodyPr>
          <a:lstStyle>
            <a:lvl1pPr lvl="0" algn="r" rtl="0">
              <a:spcBef>
                <a:spcPts val="0"/>
              </a:spcBef>
              <a:spcAft>
                <a:spcPts val="0"/>
              </a:spcAft>
              <a:buSzPts val="1600"/>
              <a:buNone/>
              <a:defRPr>
                <a:solidFill>
                  <a:srgbClr val="000000"/>
                </a:solidFill>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158"/>
        <p:cNvGrpSpPr/>
        <p:nvPr/>
      </p:nvGrpSpPr>
      <p:grpSpPr>
        <a:xfrm>
          <a:off x="0" y="0"/>
          <a:ext cx="0" cy="0"/>
          <a:chOff x="0" y="0"/>
          <a:chExt cx="0" cy="0"/>
        </a:xfrm>
      </p:grpSpPr>
      <p:sp>
        <p:nvSpPr>
          <p:cNvPr id="159" name="Google Shape;159;p27"/>
          <p:cNvSpPr txBox="1">
            <a:spLocks noGrp="1"/>
          </p:cNvSpPr>
          <p:nvPr>
            <p:ph type="title"/>
          </p:nvPr>
        </p:nvSpPr>
        <p:spPr>
          <a:xfrm>
            <a:off x="4829415" y="898200"/>
            <a:ext cx="5568000" cy="1430800"/>
          </a:xfrm>
          <a:prstGeom prst="rect">
            <a:avLst/>
          </a:prstGeom>
        </p:spPr>
        <p:txBody>
          <a:bodyPr spcFirstLastPara="1" wrap="square" lIns="121897" tIns="121897" rIns="121897" bIns="121897" anchor="t" anchorCtr="0">
            <a:noAutofit/>
          </a:bodyPr>
          <a:lstStyle>
            <a:lvl1pPr lvl="0" algn="l" rtl="0">
              <a:spcBef>
                <a:spcPts val="0"/>
              </a:spcBef>
              <a:spcAft>
                <a:spcPts val="0"/>
              </a:spcAft>
              <a:buSzPts val="3000"/>
              <a:buNone/>
              <a:defRPr sz="96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160" name="Google Shape;160;p27"/>
          <p:cNvSpPr txBox="1">
            <a:spLocks noGrp="1"/>
          </p:cNvSpPr>
          <p:nvPr>
            <p:ph type="subTitle" idx="1"/>
          </p:nvPr>
        </p:nvSpPr>
        <p:spPr>
          <a:xfrm>
            <a:off x="4990633" y="2329000"/>
            <a:ext cx="5568000" cy="1826400"/>
          </a:xfrm>
          <a:prstGeom prst="rect">
            <a:avLst/>
          </a:prstGeom>
        </p:spPr>
        <p:txBody>
          <a:bodyPr spcFirstLastPara="1" wrap="square" lIns="121897" tIns="121897" rIns="121897" bIns="121897"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r>
              <a:rPr lang="fr-FR"/>
              <a:t>Cliquez pour modifier le style des sous-titres du masque</a:t>
            </a:r>
            <a:endParaRPr/>
          </a:p>
        </p:txBody>
      </p:sp>
      <p:sp>
        <p:nvSpPr>
          <p:cNvPr id="161" name="Google Shape;161;p27"/>
          <p:cNvSpPr txBox="1"/>
          <p:nvPr/>
        </p:nvSpPr>
        <p:spPr>
          <a:xfrm>
            <a:off x="4990633" y="4155400"/>
            <a:ext cx="6250400" cy="1068800"/>
          </a:xfrm>
          <a:prstGeom prst="rect">
            <a:avLst/>
          </a:prstGeom>
          <a:noFill/>
          <a:ln>
            <a:noFill/>
          </a:ln>
        </p:spPr>
        <p:txBody>
          <a:bodyPr spcFirstLastPara="1" wrap="square" lIns="121897" tIns="121897" rIns="121897" bIns="121897" anchor="t" anchorCtr="0">
            <a:noAutofit/>
          </a:bodyPr>
          <a:lstStyle/>
          <a:p>
            <a:pPr marL="0" lvl="0" indent="0" algn="l" rtl="0">
              <a:spcBef>
                <a:spcPts val="0"/>
              </a:spcBef>
              <a:spcAft>
                <a:spcPts val="0"/>
              </a:spcAft>
              <a:buNone/>
            </a:pPr>
            <a:r>
              <a:rPr lang="en" b="1">
                <a:solidFill>
                  <a:schemeClr val="accent1"/>
                </a:solidFill>
                <a:latin typeface="Nanum Gothic"/>
                <a:ea typeface="Nanum Gothic"/>
                <a:cs typeface="Nanum Gothic"/>
                <a:sym typeface="Nanum Gothic"/>
              </a:rPr>
              <a:t>CREDITS</a:t>
            </a:r>
            <a:r>
              <a:rPr lang="en">
                <a:solidFill>
                  <a:schemeClr val="accent1"/>
                </a:solidFill>
                <a:latin typeface="Nanum Gothic"/>
                <a:ea typeface="Nanum Gothic"/>
                <a:cs typeface="Nanum Gothic"/>
                <a:sym typeface="Nanum Gothic"/>
              </a:rPr>
              <a:t>: This presentation template was created by </a:t>
            </a:r>
            <a:r>
              <a:rPr lang="en" b="1">
                <a:solidFill>
                  <a:schemeClr val="accent1"/>
                </a:solidFill>
                <a:uFill>
                  <a:noFill/>
                </a:uFill>
                <a:latin typeface="Nanum Gothic"/>
                <a:ea typeface="Nanum Gothic"/>
                <a:cs typeface="Nanum Gothic"/>
                <a:sym typeface="Nanum Gothic"/>
                <a:hlinkClick r:id="rId2">
                  <a:extLst>
                    <a:ext uri="{A12FA001-AC4F-418D-AE19-62706E023703}">
                      <ahyp:hlinkClr xmlns:ahyp="http://schemas.microsoft.com/office/drawing/2018/hyperlinkcolor" val="tx"/>
                    </a:ext>
                  </a:extLst>
                </a:hlinkClick>
              </a:rPr>
              <a:t>Slidesgo</a:t>
            </a:r>
            <a:r>
              <a:rPr lang="en">
                <a:solidFill>
                  <a:schemeClr val="accent1"/>
                </a:solidFill>
                <a:latin typeface="Nanum Gothic"/>
                <a:ea typeface="Nanum Gothic"/>
                <a:cs typeface="Nanum Gothic"/>
                <a:sym typeface="Nanum Gothic"/>
              </a:rPr>
              <a:t>, including icons by </a:t>
            </a:r>
            <a:r>
              <a:rPr lang="en" b="1">
                <a:solidFill>
                  <a:schemeClr val="accent1"/>
                </a:solidFill>
                <a:uFill>
                  <a:noFill/>
                </a:uFill>
                <a:latin typeface="Nanum Gothic"/>
                <a:ea typeface="Nanum Gothic"/>
                <a:cs typeface="Nanum Gothic"/>
                <a:sym typeface="Nanum Gothic"/>
                <a:hlinkClick r:id="rId3">
                  <a:extLst>
                    <a:ext uri="{A12FA001-AC4F-418D-AE19-62706E023703}">
                      <ahyp:hlinkClr xmlns:ahyp="http://schemas.microsoft.com/office/drawing/2018/hyperlinkcolor" val="tx"/>
                    </a:ext>
                  </a:extLst>
                </a:hlinkClick>
              </a:rPr>
              <a:t>Flaticon</a:t>
            </a:r>
            <a:r>
              <a:rPr lang="en">
                <a:solidFill>
                  <a:schemeClr val="accent1"/>
                </a:solidFill>
                <a:latin typeface="Nanum Gothic"/>
                <a:ea typeface="Nanum Gothic"/>
                <a:cs typeface="Nanum Gothic"/>
                <a:sym typeface="Nanum Gothic"/>
              </a:rPr>
              <a:t>, infographics &amp; images by </a:t>
            </a:r>
            <a:r>
              <a:rPr lang="en" b="1">
                <a:solidFill>
                  <a:schemeClr val="accent1"/>
                </a:solidFill>
                <a:uFill>
                  <a:noFill/>
                </a:uFill>
                <a:latin typeface="Nanum Gothic"/>
                <a:ea typeface="Nanum Gothic"/>
                <a:cs typeface="Nanum Gothic"/>
                <a:sym typeface="Nanum Gothic"/>
                <a:hlinkClick r:id="rId4">
                  <a:extLst>
                    <a:ext uri="{A12FA001-AC4F-418D-AE19-62706E023703}">
                      <ahyp:hlinkClr xmlns:ahyp="http://schemas.microsoft.com/office/drawing/2018/hyperlinkcolor" val="tx"/>
                    </a:ext>
                  </a:extLst>
                </a:hlinkClick>
              </a:rPr>
              <a:t>Freepik</a:t>
            </a:r>
            <a:r>
              <a:rPr lang="en">
                <a:solidFill>
                  <a:schemeClr val="accent1"/>
                </a:solidFill>
                <a:latin typeface="Nanum Gothic"/>
                <a:ea typeface="Nanum Gothic"/>
                <a:cs typeface="Nanum Gothic"/>
                <a:sym typeface="Nanum Gothic"/>
              </a:rPr>
              <a:t> and illustrations by </a:t>
            </a:r>
            <a:r>
              <a:rPr lang="en" b="1">
                <a:solidFill>
                  <a:schemeClr val="accent1"/>
                </a:solidFill>
                <a:uFill>
                  <a:noFill/>
                </a:uFill>
                <a:latin typeface="Nanum Gothic"/>
                <a:ea typeface="Nanum Gothic"/>
                <a:cs typeface="Nanum Gothic"/>
                <a:sym typeface="Nanum Gothic"/>
                <a:hlinkClick r:id="rId5">
                  <a:extLst>
                    <a:ext uri="{A12FA001-AC4F-418D-AE19-62706E023703}">
                      <ahyp:hlinkClr xmlns:ahyp="http://schemas.microsoft.com/office/drawing/2018/hyperlinkcolor" val="tx"/>
                    </a:ext>
                  </a:extLst>
                </a:hlinkClick>
              </a:rPr>
              <a:t>Stor</a:t>
            </a:r>
            <a:r>
              <a:rPr lang="en" b="1">
                <a:solidFill>
                  <a:schemeClr val="accent1"/>
                </a:solidFill>
                <a:latin typeface="Nanum Gothic"/>
                <a:ea typeface="Nanum Gothic"/>
                <a:cs typeface="Nanum Gothic"/>
                <a:sym typeface="Nanum Gothic"/>
              </a:rPr>
              <a:t>yset</a:t>
            </a:r>
            <a:r>
              <a:rPr lang="en">
                <a:solidFill>
                  <a:schemeClr val="accent1"/>
                </a:solidFill>
                <a:latin typeface="Nanum Gothic"/>
                <a:ea typeface="Nanum Gothic"/>
                <a:cs typeface="Nanum Gothic"/>
                <a:sym typeface="Nanum Gothic"/>
              </a:rPr>
              <a:t>.</a:t>
            </a:r>
            <a:endParaRPr>
              <a:solidFill>
                <a:schemeClr val="accent1"/>
              </a:solidFill>
              <a:latin typeface="Nanum Gothic"/>
              <a:ea typeface="Nanum Gothic"/>
              <a:cs typeface="Nanum Gothic"/>
              <a:sym typeface="Nanum Gothic"/>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1"/>
            <a:ext cx="2743200" cy="365125"/>
          </a:xfrm>
          <a:prstGeom prst="rect">
            <a:avLst/>
          </a:prstGeom>
        </p:spPr>
        <p:txBody>
          <a:bodyPr lIns="91438" tIns="45719" rIns="91438" bIns="45719"/>
          <a:lstStyle/>
          <a:p>
            <a:fld id="{B7010A48-33DF-4088-A4FC-A94AE9375DD9}" type="datetimeFigureOut">
              <a:rPr lang="fr-FR" smtClean="0"/>
              <a:pPr/>
              <a:t>06/09/2025</a:t>
            </a:fld>
            <a:endParaRPr lang="fr-FR"/>
          </a:p>
        </p:txBody>
      </p:sp>
      <p:sp>
        <p:nvSpPr>
          <p:cNvPr id="5" name="Espace réservé du pied de page 4"/>
          <p:cNvSpPr>
            <a:spLocks noGrp="1"/>
          </p:cNvSpPr>
          <p:nvPr>
            <p:ph type="ftr" sz="quarter" idx="11"/>
          </p:nvPr>
        </p:nvSpPr>
        <p:spPr>
          <a:xfrm>
            <a:off x="4038600" y="6356351"/>
            <a:ext cx="4114800" cy="365125"/>
          </a:xfrm>
          <a:prstGeom prst="rect">
            <a:avLst/>
          </a:prstGeom>
        </p:spPr>
        <p:txBody>
          <a:bodyPr lIns="91438" tIns="45719" rIns="91438" bIns="45719"/>
          <a:lstStyle/>
          <a:p>
            <a:endParaRPr lang="fr-FR"/>
          </a:p>
        </p:txBody>
      </p:sp>
      <p:sp>
        <p:nvSpPr>
          <p:cNvPr id="6" name="Espace réservé du numéro de diapositive 5"/>
          <p:cNvSpPr>
            <a:spLocks noGrp="1"/>
          </p:cNvSpPr>
          <p:nvPr>
            <p:ph type="sldNum" sz="quarter" idx="12"/>
          </p:nvPr>
        </p:nvSpPr>
        <p:spPr>
          <a:xfrm>
            <a:off x="8610600" y="6356351"/>
            <a:ext cx="2743200" cy="365125"/>
          </a:xfrm>
          <a:prstGeom prst="rect">
            <a:avLst/>
          </a:prstGeom>
        </p:spPr>
        <p:txBody>
          <a:bodyPr lIns="91438" tIns="45719" rIns="91438" bIns="45719"/>
          <a:lstStyle/>
          <a:p>
            <a:fld id="{362D698D-BCBD-421A-B320-2F09CCF41F30}" type="slidenum">
              <a:rPr lang="fr-FR" smtClean="0"/>
              <a:pPr/>
              <a:t>‹N°›</a:t>
            </a:fld>
            <a:endParaRPr lang="fr-FR"/>
          </a:p>
        </p:txBody>
      </p:sp>
    </p:spTree>
    <p:extLst>
      <p:ext uri="{BB962C8B-B14F-4D97-AF65-F5344CB8AC3E}">
        <p14:creationId xmlns:p14="http://schemas.microsoft.com/office/powerpoint/2010/main" val="18317752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165"/>
        <p:cNvGrpSpPr/>
        <p:nvPr/>
      </p:nvGrpSpPr>
      <p:grpSpPr>
        <a:xfrm>
          <a:off x="0" y="0"/>
          <a:ext cx="0" cy="0"/>
          <a:chOff x="0" y="0"/>
          <a:chExt cx="0" cy="0"/>
        </a:xfrm>
      </p:grpSpPr>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fr-FR"/>
              <a:t>Cliquez pour modifier le style du titre</a:t>
            </a:r>
            <a:endParaRPr kumimoji="0" lang="en-US"/>
          </a:p>
        </p:txBody>
      </p:sp>
      <p:sp>
        <p:nvSpPr>
          <p:cNvPr id="9" name="Sous-titr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a:xfrm>
            <a:off x="8940800" y="4206240"/>
            <a:ext cx="1280160" cy="457200"/>
          </a:xfrm>
        </p:spPr>
        <p:txBody>
          <a:bodyPr/>
          <a:lstStyle/>
          <a:p>
            <a:fld id="{C3F416CD-67A3-4CF0-A210-F6AF31AC147F}" type="datetimeFigureOut">
              <a:rPr lang="en-US" smtClean="0"/>
              <a:pPr/>
              <a:t>9/6/2025</a:t>
            </a:fld>
            <a:endParaRPr lang="en-US"/>
          </a:p>
        </p:txBody>
      </p:sp>
      <p:sp>
        <p:nvSpPr>
          <p:cNvPr id="17" name="Espace réservé du pied de page 16"/>
          <p:cNvSpPr>
            <a:spLocks noGrp="1"/>
          </p:cNvSpPr>
          <p:nvPr>
            <p:ph type="ftr" sz="quarter" idx="11"/>
          </p:nvPr>
        </p:nvSpPr>
        <p:spPr>
          <a:xfrm>
            <a:off x="7213600" y="4205288"/>
            <a:ext cx="1727200" cy="457200"/>
          </a:xfrm>
        </p:spPr>
        <p:txBody>
          <a:bodyPr/>
          <a:lstStyle/>
          <a:p>
            <a:endParaRPr kumimoji="0" lang="en-US" dirty="0"/>
          </a:p>
        </p:txBody>
      </p:sp>
      <p:sp>
        <p:nvSpPr>
          <p:cNvPr id="29" name="Espace réservé du numéro de diapositive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‹N°›</a:t>
            </a:fld>
            <a:endParaRPr kumimoji="0" lang="en-US" sz="1800" dirty="0">
              <a:solidFill>
                <a:schemeClr val="bg1"/>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7010A48-33DF-4088-A4FC-A94AE9375DD9}" type="datetimeFigureOut">
              <a:rPr lang="fr-FR" smtClean="0"/>
              <a:pPr/>
              <a:t>06/09/2025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2D698D-BCBD-421A-B320-2F09CCF41F30}" type="slidenum">
              <a:rPr lang="fr-FR" smtClean="0"/>
              <a:pPr/>
              <a:t>‹N°›</a:t>
            </a:fld>
            <a:endParaRPr lang="fr-F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C3F416CD-67A3-4CF0-A210-F6AF31AC147F}" type="datetimeFigureOut">
              <a:rPr lang="en-US" smtClean="0"/>
              <a:pPr/>
              <a:t>9/6/2025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96652B35-718D-4E28-AFEB-B694A3B357E8}" type="slidenum">
              <a:rPr kumimoji="0" lang="en-US" smtClean="0"/>
              <a:pPr/>
              <a:t>‹N°›</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5611767" y="1899467"/>
            <a:ext cx="5629200" cy="1007600"/>
          </a:xfrm>
          <a:prstGeom prst="rect">
            <a:avLst/>
          </a:prstGeom>
        </p:spPr>
        <p:txBody>
          <a:bodyPr spcFirstLastPara="1" wrap="square" lIns="121894" tIns="121894" rIns="121894" bIns="121894" anchor="ctr" anchorCtr="0">
            <a:noAutofit/>
          </a:bodyPr>
          <a:lstStyle>
            <a:lvl1pPr lvl="0" algn="r">
              <a:spcBef>
                <a:spcPts val="0"/>
              </a:spcBef>
              <a:spcAft>
                <a:spcPts val="0"/>
              </a:spcAft>
              <a:buSzPts val="2400"/>
              <a:buNone/>
              <a:defRPr sz="6400">
                <a:solidFill>
                  <a:schemeClr val="accent1"/>
                </a:solidFill>
              </a:defRPr>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r>
              <a:rPr lang="fr-FR"/>
              <a:t>Cliquez pour modifier le style du titre</a:t>
            </a:r>
            <a:endParaRPr/>
          </a:p>
        </p:txBody>
      </p:sp>
      <p:sp>
        <p:nvSpPr>
          <p:cNvPr id="34" name="Google Shape;34;p7"/>
          <p:cNvSpPr txBox="1">
            <a:spLocks noGrp="1"/>
          </p:cNvSpPr>
          <p:nvPr>
            <p:ph type="body" idx="1"/>
          </p:nvPr>
        </p:nvSpPr>
        <p:spPr>
          <a:xfrm>
            <a:off x="5456800" y="3110267"/>
            <a:ext cx="5784000" cy="2194400"/>
          </a:xfrm>
          <a:prstGeom prst="rect">
            <a:avLst/>
          </a:prstGeom>
        </p:spPr>
        <p:txBody>
          <a:bodyPr spcFirstLastPara="1" wrap="square" lIns="121894" tIns="121894" rIns="121894" bIns="121894" anchor="t" anchorCtr="0">
            <a:noAutofit/>
          </a:bodyPr>
          <a:lstStyle>
            <a:lvl1pPr marL="609570" lvl="0" indent="-406381" algn="r">
              <a:spcBef>
                <a:spcPts val="0"/>
              </a:spcBef>
              <a:spcAft>
                <a:spcPts val="0"/>
              </a:spcAft>
              <a:buSzPts val="1200"/>
              <a:buChar char="●"/>
              <a:defRPr>
                <a:solidFill>
                  <a:schemeClr val="accent1"/>
                </a:solidFill>
              </a:defRPr>
            </a:lvl1pPr>
            <a:lvl2pPr marL="1219140" lvl="1" indent="-406381">
              <a:spcBef>
                <a:spcPts val="0"/>
              </a:spcBef>
              <a:spcAft>
                <a:spcPts val="0"/>
              </a:spcAft>
              <a:buSzPts val="1200"/>
              <a:buChar char="○"/>
              <a:defRPr sz="1600"/>
            </a:lvl2pPr>
            <a:lvl3pPr marL="1828709" lvl="2" indent="-406381">
              <a:spcBef>
                <a:spcPts val="0"/>
              </a:spcBef>
              <a:spcAft>
                <a:spcPts val="0"/>
              </a:spcAft>
              <a:buSzPts val="1200"/>
              <a:buChar char="■"/>
              <a:defRPr sz="1600"/>
            </a:lvl3pPr>
            <a:lvl4pPr marL="2438278" lvl="3" indent="-406381">
              <a:spcBef>
                <a:spcPts val="0"/>
              </a:spcBef>
              <a:spcAft>
                <a:spcPts val="0"/>
              </a:spcAft>
              <a:buSzPts val="1200"/>
              <a:buChar char="●"/>
              <a:defRPr sz="1600"/>
            </a:lvl4pPr>
            <a:lvl5pPr marL="3047848" lvl="4" indent="-406381">
              <a:spcBef>
                <a:spcPts val="0"/>
              </a:spcBef>
              <a:spcAft>
                <a:spcPts val="0"/>
              </a:spcAft>
              <a:buSzPts val="1200"/>
              <a:buChar char="○"/>
              <a:defRPr sz="1600"/>
            </a:lvl5pPr>
            <a:lvl6pPr marL="3657418" lvl="5" indent="-406381">
              <a:spcBef>
                <a:spcPts val="0"/>
              </a:spcBef>
              <a:spcAft>
                <a:spcPts val="0"/>
              </a:spcAft>
              <a:buSzPts val="1200"/>
              <a:buChar char="■"/>
              <a:defRPr sz="1600"/>
            </a:lvl6pPr>
            <a:lvl7pPr marL="4266987" lvl="6" indent="-406381">
              <a:spcBef>
                <a:spcPts val="0"/>
              </a:spcBef>
              <a:spcAft>
                <a:spcPts val="0"/>
              </a:spcAft>
              <a:buSzPts val="1200"/>
              <a:buChar char="●"/>
              <a:defRPr sz="1600"/>
            </a:lvl7pPr>
            <a:lvl8pPr marL="4876557" lvl="7" indent="-406381">
              <a:spcBef>
                <a:spcPts val="0"/>
              </a:spcBef>
              <a:spcAft>
                <a:spcPts val="0"/>
              </a:spcAft>
              <a:buSzPts val="1200"/>
              <a:buChar char="○"/>
              <a:defRPr sz="1600"/>
            </a:lvl8pPr>
            <a:lvl9pPr marL="5486126" lvl="8" indent="-406381">
              <a:spcBef>
                <a:spcPts val="0"/>
              </a:spcBef>
              <a:spcAft>
                <a:spcPts val="0"/>
              </a:spcAft>
              <a:buSzPts val="1200"/>
              <a:buChar char="■"/>
              <a:defRPr sz="1600"/>
            </a:lvl9pPr>
          </a:lstStyle>
          <a:p>
            <a:pPr lvl="0"/>
            <a:r>
              <a:rPr lang="fr-FR"/>
              <a:t>Cliquez pour modifier les styles du texte du masque</a:t>
            </a:r>
          </a:p>
        </p:txBody>
      </p:sp>
      <p:sp>
        <p:nvSpPr>
          <p:cNvPr id="35" name="Google Shape;35;p7"/>
          <p:cNvSpPr/>
          <p:nvPr/>
        </p:nvSpPr>
        <p:spPr>
          <a:xfrm>
            <a:off x="6312800" y="1027933"/>
            <a:ext cx="5879200" cy="1448400"/>
          </a:xfrm>
          <a:prstGeom prst="rect">
            <a:avLst/>
          </a:prstGeom>
          <a:solidFill>
            <a:schemeClr val="accent4"/>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36" name="Google Shape;36;p7"/>
          <p:cNvSpPr/>
          <p:nvPr/>
        </p:nvSpPr>
        <p:spPr>
          <a:xfrm>
            <a:off x="371567" y="1682700"/>
            <a:ext cx="1158800" cy="51752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C3F416CD-67A3-4CF0-A210-F6AF31AC147F}" type="datetimeFigureOut">
              <a:rPr lang="en-US" smtClean="0"/>
              <a:pPr/>
              <a:t>9/6/2025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96652B35-718D-4E28-AFEB-B694A3B357E8}" type="slidenum">
              <a:rPr kumimoji="0" lang="en-US" smtClean="0"/>
              <a:pPr/>
              <a:t>‹N°›</a:t>
            </a:fld>
            <a:endParaRPr kumimoji="0"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8000" y="1143000"/>
            <a:ext cx="11176000" cy="1069848"/>
          </a:xfrm>
        </p:spPr>
        <p:txBody>
          <a:bodyPr anchor="ctr"/>
          <a:lstStyle>
            <a:lvl1pPr>
              <a:defRPr sz="4000" b="0" i="0" cap="none"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e la date 25"/>
          <p:cNvSpPr>
            <a:spLocks noGrp="1"/>
          </p:cNvSpPr>
          <p:nvPr>
            <p:ph type="dt" sz="half" idx="10"/>
          </p:nvPr>
        </p:nvSpPr>
        <p:spPr/>
        <p:txBody>
          <a:bodyPr rtlCol="0"/>
          <a:lstStyle/>
          <a:p>
            <a:pPr algn="l" eaLnBrk="1" latinLnBrk="0" hangingPunct="1"/>
            <a:fld id="{C3F416CD-67A3-4CF0-A210-F6AF31AC147F}" type="datetimeFigureOut">
              <a:rPr lang="en-US" smtClean="0"/>
              <a:pPr algn="l" eaLnBrk="1" latinLnBrk="0" hangingPunct="1"/>
              <a:t>9/6/2025</a:t>
            </a:fld>
            <a:endParaRPr lang="en-US"/>
          </a:p>
        </p:txBody>
      </p:sp>
      <p:sp>
        <p:nvSpPr>
          <p:cNvPr id="27" name="Espace réservé du numéro de diapositive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‹N°›</a:t>
            </a:fld>
            <a:endParaRPr kumimoji="0" lang="en-US"/>
          </a:p>
        </p:txBody>
      </p:sp>
      <p:sp>
        <p:nvSpPr>
          <p:cNvPr id="28" name="Espace réservé du pied de page 27"/>
          <p:cNvSpPr>
            <a:spLocks noGrp="1"/>
          </p:cNvSpPr>
          <p:nvPr>
            <p:ph type="ftr" sz="quarter" idx="12"/>
          </p:nvPr>
        </p:nvSpPr>
        <p:spPr/>
        <p:txBody>
          <a:bodyPr rtlCol="0"/>
          <a:lstStyle/>
          <a:p>
            <a:endParaRPr kumimoji="0"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a:xfrm>
            <a:off x="8778240" y="612648"/>
            <a:ext cx="1276352" cy="457200"/>
          </a:xfrm>
        </p:spPr>
        <p:txBody>
          <a:bodyPr/>
          <a:lstStyle/>
          <a:p>
            <a:fld id="{C3F416CD-67A3-4CF0-A210-F6AF31AC147F}" type="datetimeFigureOut">
              <a:rPr lang="en-US" smtClean="0"/>
              <a:pPr/>
              <a:t>9/6/2025</a:t>
            </a:fld>
            <a:endParaRPr lang="en-US"/>
          </a:p>
        </p:txBody>
      </p:sp>
      <p:sp>
        <p:nvSpPr>
          <p:cNvPr id="4" name="Espace réservé du pied de page 3"/>
          <p:cNvSpPr>
            <a:spLocks noGrp="1"/>
          </p:cNvSpPr>
          <p:nvPr>
            <p:ph type="ftr" sz="quarter" idx="11"/>
          </p:nvPr>
        </p:nvSpPr>
        <p:spPr>
          <a:xfrm>
            <a:off x="7010400" y="612648"/>
            <a:ext cx="1767840" cy="457200"/>
          </a:xfrm>
        </p:spPr>
        <p:txBody>
          <a:bodyPr/>
          <a:lstStyle/>
          <a:p>
            <a:endParaRPr kumimoji="0" lang="en-US" dirty="0"/>
          </a:p>
        </p:txBody>
      </p:sp>
      <p:sp>
        <p:nvSpPr>
          <p:cNvPr id="5" name="Espace réservé du numéro de diapositive 4"/>
          <p:cNvSpPr>
            <a:spLocks noGrp="1"/>
          </p:cNvSpPr>
          <p:nvPr>
            <p:ph type="sldNum" sz="quarter" idx="12"/>
          </p:nvPr>
        </p:nvSpPr>
        <p:spPr>
          <a:xfrm>
            <a:off x="10899648" y="2272"/>
            <a:ext cx="1016000" cy="365760"/>
          </a:xfrm>
        </p:spPr>
        <p:txBody>
          <a:bodyPr/>
          <a:lstStyle/>
          <a:p>
            <a:fld id="{96652B35-718D-4E28-AFEB-B694A3B357E8}" type="slidenum">
              <a:rPr kumimoji="0" lang="en-US" smtClean="0"/>
              <a:pPr/>
              <a:t>‹N°›</a:t>
            </a:fld>
            <a:endParaRPr kumimoji="0" lang="en-US"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F416CD-67A3-4CF0-A210-F6AF31AC147F}" type="datetimeFigureOut">
              <a:rPr lang="en-US" smtClean="0"/>
              <a:pPr/>
              <a:t>9/6/2025</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fld id="{96652B35-718D-4E28-AFEB-B694A3B357E8}" type="slidenum">
              <a:rPr kumimoji="0" lang="en-US" smtClean="0"/>
              <a:pPr/>
              <a:t>‹N°›</a:t>
            </a:fld>
            <a:endParaRPr kumimoji="0"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137995" y="1101970"/>
            <a:ext cx="4511040" cy="877824"/>
          </a:xfrm>
        </p:spPr>
        <p:txBody>
          <a:bodyPr anchor="b"/>
          <a:lstStyle>
            <a:lvl1pPr algn="l">
              <a:buNone/>
              <a:defRPr sz="1800" b="1"/>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C3F416CD-67A3-4CF0-A210-F6AF31AC147F}" type="datetimeFigureOut">
              <a:rPr lang="en-US" smtClean="0"/>
              <a:pPr/>
              <a:t>9/6/2025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96652B35-718D-4E28-AFEB-B694A3B357E8}" type="slidenum">
              <a:rPr kumimoji="0" lang="en-US" smtClean="0"/>
              <a:pPr/>
              <a:t>‹N°›</a:t>
            </a:fld>
            <a:endParaRPr kumimoji="0"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C3F416CD-67A3-4CF0-A210-F6AF31AC147F}" type="datetimeFigureOut">
              <a:rPr lang="en-US" smtClean="0"/>
              <a:pPr/>
              <a:t>9/6/2025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96652B35-718D-4E28-AFEB-B694A3B357E8}" type="slidenum">
              <a:rPr kumimoji="0" lang="en-US" smtClean="0"/>
              <a:pPr/>
              <a:t>‹N°›</a:t>
            </a:fld>
            <a:endParaRPr kumimoji="0"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3F416CD-67A3-4CF0-A210-F6AF31AC147F}" type="datetimeFigureOut">
              <a:rPr lang="en-US" smtClean="0"/>
              <a:pPr/>
              <a:t>9/6/2025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96652B35-718D-4E28-AFEB-B694A3B357E8}" type="slidenum">
              <a:rPr kumimoji="0" lang="en-US" smtClean="0"/>
              <a:pPr/>
              <a:t>‹N°›</a:t>
            </a:fld>
            <a:endParaRPr kumimoji="0"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042400" y="1143000"/>
            <a:ext cx="2540000" cy="5486400"/>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1143000"/>
            <a:ext cx="8331200" cy="548640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3F416CD-67A3-4CF0-A210-F6AF31AC147F}" type="datetimeFigureOut">
              <a:rPr lang="en-US" smtClean="0"/>
              <a:pPr/>
              <a:t>9/6/2025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96652B35-718D-4E28-AFEB-B694A3B357E8}" type="slidenum">
              <a:rPr kumimoji="0" lang="en-US" smtClean="0"/>
              <a:pPr/>
              <a:t>‹N°›</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7"/>
        <p:cNvGrpSpPr/>
        <p:nvPr/>
      </p:nvGrpSpPr>
      <p:grpSpPr>
        <a:xfrm>
          <a:off x="0" y="0"/>
          <a:ext cx="0" cy="0"/>
          <a:chOff x="0" y="0"/>
          <a:chExt cx="0" cy="0"/>
        </a:xfrm>
      </p:grpSpPr>
      <p:sp>
        <p:nvSpPr>
          <p:cNvPr id="38" name="Google Shape;38;p8"/>
          <p:cNvSpPr txBox="1">
            <a:spLocks noGrp="1"/>
          </p:cNvSpPr>
          <p:nvPr>
            <p:ph type="title"/>
          </p:nvPr>
        </p:nvSpPr>
        <p:spPr>
          <a:xfrm>
            <a:off x="991400" y="2168400"/>
            <a:ext cx="5645200" cy="3537200"/>
          </a:xfrm>
          <a:prstGeom prst="rect">
            <a:avLst/>
          </a:prstGeom>
        </p:spPr>
        <p:txBody>
          <a:bodyPr spcFirstLastPara="1" wrap="square" lIns="121894" tIns="121894" rIns="121894" bIns="121894" anchor="ctr" anchorCtr="0">
            <a:noAutofit/>
          </a:bodyPr>
          <a:lstStyle>
            <a:lvl1pPr lvl="0" algn="l">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r>
              <a:rPr lang="fr-FR"/>
              <a:t>Cliquez pour modifier le style du titre</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
        <p:cNvGrpSpPr/>
        <p:nvPr/>
      </p:nvGrpSpPr>
      <p:grpSpPr>
        <a:xfrm>
          <a:off x="0" y="0"/>
          <a:ext cx="0" cy="0"/>
          <a:chOff x="0" y="0"/>
          <a:chExt cx="0" cy="0"/>
        </a:xfrm>
      </p:grpSpPr>
      <p:sp>
        <p:nvSpPr>
          <p:cNvPr id="40" name="Google Shape;40;p9"/>
          <p:cNvSpPr txBox="1">
            <a:spLocks noGrp="1"/>
          </p:cNvSpPr>
          <p:nvPr>
            <p:ph type="subTitle" idx="1"/>
          </p:nvPr>
        </p:nvSpPr>
        <p:spPr>
          <a:xfrm>
            <a:off x="1791400" y="3273300"/>
            <a:ext cx="8609200" cy="2826400"/>
          </a:xfrm>
          <a:prstGeom prst="rect">
            <a:avLst/>
          </a:prstGeom>
        </p:spPr>
        <p:txBody>
          <a:bodyPr spcFirstLastPara="1" wrap="square" lIns="121894" tIns="121894" rIns="121894" bIns="121894" anchor="t" anchorCtr="0">
            <a:noAutofit/>
          </a:bodyPr>
          <a:lstStyle>
            <a:lvl1pPr lvl="0" algn="ctr">
              <a:lnSpc>
                <a:spcPct val="115000"/>
              </a:lnSpc>
              <a:spcBef>
                <a:spcPts val="0"/>
              </a:spcBef>
              <a:spcAft>
                <a:spcPts val="0"/>
              </a:spcAft>
              <a:buSzPts val="2100"/>
              <a:buChar char="●"/>
              <a:defRPr/>
            </a:lvl1pPr>
            <a:lvl2pPr lvl="1" algn="ctr">
              <a:lnSpc>
                <a:spcPct val="100000"/>
              </a:lnSpc>
              <a:spcBef>
                <a:spcPts val="0"/>
              </a:spcBef>
              <a:spcAft>
                <a:spcPts val="0"/>
              </a:spcAft>
              <a:buSzPts val="2100"/>
              <a:buChar char="○"/>
              <a:defRPr sz="2800"/>
            </a:lvl2pPr>
            <a:lvl3pPr lvl="2" algn="ctr">
              <a:lnSpc>
                <a:spcPct val="100000"/>
              </a:lnSpc>
              <a:spcBef>
                <a:spcPts val="0"/>
              </a:spcBef>
              <a:spcAft>
                <a:spcPts val="0"/>
              </a:spcAft>
              <a:buSzPts val="2100"/>
              <a:buChar char="■"/>
              <a:defRPr sz="2800"/>
            </a:lvl3pPr>
            <a:lvl4pPr lvl="3" algn="ctr">
              <a:lnSpc>
                <a:spcPct val="100000"/>
              </a:lnSpc>
              <a:spcBef>
                <a:spcPts val="0"/>
              </a:spcBef>
              <a:spcAft>
                <a:spcPts val="0"/>
              </a:spcAft>
              <a:buSzPts val="2100"/>
              <a:buChar char="●"/>
              <a:defRPr sz="2800"/>
            </a:lvl4pPr>
            <a:lvl5pPr lvl="4" algn="ctr">
              <a:lnSpc>
                <a:spcPct val="100000"/>
              </a:lnSpc>
              <a:spcBef>
                <a:spcPts val="0"/>
              </a:spcBef>
              <a:spcAft>
                <a:spcPts val="0"/>
              </a:spcAft>
              <a:buSzPts val="2100"/>
              <a:buChar char="○"/>
              <a:defRPr sz="2800"/>
            </a:lvl5pPr>
            <a:lvl6pPr lvl="5" algn="ctr">
              <a:lnSpc>
                <a:spcPct val="100000"/>
              </a:lnSpc>
              <a:spcBef>
                <a:spcPts val="0"/>
              </a:spcBef>
              <a:spcAft>
                <a:spcPts val="0"/>
              </a:spcAft>
              <a:buSzPts val="2100"/>
              <a:buChar char="■"/>
              <a:defRPr sz="2800"/>
            </a:lvl6pPr>
            <a:lvl7pPr lvl="6" algn="ctr">
              <a:lnSpc>
                <a:spcPct val="100000"/>
              </a:lnSpc>
              <a:spcBef>
                <a:spcPts val="0"/>
              </a:spcBef>
              <a:spcAft>
                <a:spcPts val="0"/>
              </a:spcAft>
              <a:buSzPts val="2100"/>
              <a:buChar char="●"/>
              <a:defRPr sz="2800"/>
            </a:lvl7pPr>
            <a:lvl8pPr lvl="7" algn="ctr">
              <a:lnSpc>
                <a:spcPct val="100000"/>
              </a:lnSpc>
              <a:spcBef>
                <a:spcPts val="0"/>
              </a:spcBef>
              <a:spcAft>
                <a:spcPts val="0"/>
              </a:spcAft>
              <a:buSzPts val="2100"/>
              <a:buChar char="○"/>
              <a:defRPr sz="2800"/>
            </a:lvl8pPr>
            <a:lvl9pPr lvl="8" algn="ctr">
              <a:lnSpc>
                <a:spcPct val="100000"/>
              </a:lnSpc>
              <a:spcBef>
                <a:spcPts val="0"/>
              </a:spcBef>
              <a:spcAft>
                <a:spcPts val="0"/>
              </a:spcAft>
              <a:buSzPts val="2100"/>
              <a:buChar char="■"/>
              <a:defRPr sz="2800"/>
            </a:lvl9pPr>
          </a:lstStyle>
          <a:p>
            <a:r>
              <a:rPr lang="fr-FR"/>
              <a:t>Cliquez pour modifier le style des sous-titres du masque</a:t>
            </a:r>
            <a:endParaRPr/>
          </a:p>
        </p:txBody>
      </p:sp>
      <p:sp>
        <p:nvSpPr>
          <p:cNvPr id="41" name="Google Shape;41;p9"/>
          <p:cNvSpPr txBox="1">
            <a:spLocks noGrp="1"/>
          </p:cNvSpPr>
          <p:nvPr>
            <p:ph type="title"/>
          </p:nvPr>
        </p:nvSpPr>
        <p:spPr>
          <a:xfrm>
            <a:off x="950967" y="550671"/>
            <a:ext cx="10290000" cy="7636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42" name="Google Shape;42;p9"/>
          <p:cNvSpPr/>
          <p:nvPr/>
        </p:nvSpPr>
        <p:spPr>
          <a:xfrm>
            <a:off x="1485833" y="2212700"/>
            <a:ext cx="9220400" cy="4645200"/>
          </a:xfrm>
          <a:prstGeom prst="rect">
            <a:avLst/>
          </a:prstGeom>
          <a:solidFill>
            <a:schemeClr val="accent4"/>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43" name="Google Shape;43;p9"/>
          <p:cNvSpPr/>
          <p:nvPr/>
        </p:nvSpPr>
        <p:spPr>
          <a:xfrm>
            <a:off x="9128167" y="-13867"/>
            <a:ext cx="3064000" cy="934800"/>
          </a:xfrm>
          <a:prstGeom prst="rect">
            <a:avLst/>
          </a:prstGeom>
          <a:solidFill>
            <a:schemeClr val="dk1"/>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44" name="Google Shape;44;p9"/>
          <p:cNvSpPr/>
          <p:nvPr/>
        </p:nvSpPr>
        <p:spPr>
          <a:xfrm>
            <a:off x="0" y="288667"/>
            <a:ext cx="6352400" cy="14484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7194967" y="4639667"/>
            <a:ext cx="4046000" cy="1498800"/>
          </a:xfrm>
          <a:prstGeom prst="rect">
            <a:avLst/>
          </a:prstGeom>
        </p:spPr>
        <p:txBody>
          <a:bodyPr spcFirstLastPara="1" wrap="square" lIns="121894" tIns="121894" rIns="121894" bIns="121894" anchor="t"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fr-FR"/>
              <a:t>Cliquez pour modifier le style du titre</a:t>
            </a:r>
            <a:endParaRPr/>
          </a:p>
        </p:txBody>
      </p:sp>
      <p:sp>
        <p:nvSpPr>
          <p:cNvPr id="47" name="Google Shape;47;p10"/>
          <p:cNvSpPr/>
          <p:nvPr/>
        </p:nvSpPr>
        <p:spPr>
          <a:xfrm>
            <a:off x="5992167" y="4477667"/>
            <a:ext cx="6199600" cy="1725600"/>
          </a:xfrm>
          <a:prstGeom prst="rect">
            <a:avLst/>
          </a:prstGeom>
          <a:solidFill>
            <a:schemeClr val="accent4"/>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
        <p:nvSpPr>
          <p:cNvPr id="48" name="Google Shape;48;p10"/>
          <p:cNvSpPr/>
          <p:nvPr/>
        </p:nvSpPr>
        <p:spPr>
          <a:xfrm>
            <a:off x="646967" y="0"/>
            <a:ext cx="608000" cy="3084400"/>
          </a:xfrm>
          <a:prstGeom prst="rect">
            <a:avLst/>
          </a:prstGeom>
          <a:solidFill>
            <a:schemeClr val="dk2"/>
          </a:solidFill>
          <a:ln>
            <a:noFill/>
          </a:ln>
        </p:spPr>
        <p:txBody>
          <a:bodyPr spcFirstLastPara="1" wrap="square" lIns="121894" tIns="121894" rIns="121894" bIns="121894"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slideLayout" Target="../slideLayouts/slideLayout46.xml"/><Relationship Id="rId26" Type="http://schemas.openxmlformats.org/officeDocument/2006/relationships/slideLayout" Target="../slideLayouts/slideLayout54.xml"/><Relationship Id="rId3" Type="http://schemas.openxmlformats.org/officeDocument/2006/relationships/slideLayout" Target="../slideLayouts/slideLayout31.xml"/><Relationship Id="rId21" Type="http://schemas.openxmlformats.org/officeDocument/2006/relationships/slideLayout" Target="../slideLayouts/slideLayout49.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slideLayout" Target="../slideLayouts/slideLayout45.xml"/><Relationship Id="rId25" Type="http://schemas.openxmlformats.org/officeDocument/2006/relationships/slideLayout" Target="../slideLayouts/slideLayout53.xml"/><Relationship Id="rId2" Type="http://schemas.openxmlformats.org/officeDocument/2006/relationships/slideLayout" Target="../slideLayouts/slideLayout30.xml"/><Relationship Id="rId16" Type="http://schemas.openxmlformats.org/officeDocument/2006/relationships/slideLayout" Target="../slideLayouts/slideLayout44.xml"/><Relationship Id="rId20" Type="http://schemas.openxmlformats.org/officeDocument/2006/relationships/slideLayout" Target="../slideLayouts/slideLayout48.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24" Type="http://schemas.openxmlformats.org/officeDocument/2006/relationships/slideLayout" Target="../slideLayouts/slideLayout52.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23" Type="http://schemas.openxmlformats.org/officeDocument/2006/relationships/slideLayout" Target="../slideLayouts/slideLayout51.xml"/><Relationship Id="rId28" Type="http://schemas.openxmlformats.org/officeDocument/2006/relationships/theme" Target="../theme/theme3.xml"/><Relationship Id="rId10" Type="http://schemas.openxmlformats.org/officeDocument/2006/relationships/slideLayout" Target="../slideLayouts/slideLayout38.xml"/><Relationship Id="rId19" Type="http://schemas.openxmlformats.org/officeDocument/2006/relationships/slideLayout" Target="../slideLayouts/slideLayout47.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 Id="rId22" Type="http://schemas.openxmlformats.org/officeDocument/2006/relationships/slideLayout" Target="../slideLayouts/slideLayout50.xml"/><Relationship Id="rId27" Type="http://schemas.openxmlformats.org/officeDocument/2006/relationships/slideLayout" Target="../slideLayouts/slideLayout55.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5.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719333"/>
            <a:ext cx="10290000" cy="763600"/>
          </a:xfrm>
          <a:prstGeom prst="rect">
            <a:avLst/>
          </a:prstGeom>
          <a:noFill/>
          <a:ln>
            <a:noFill/>
          </a:ln>
        </p:spPr>
        <p:txBody>
          <a:bodyPr spcFirstLastPara="1" wrap="square" lIns="121894" tIns="121894" rIns="121894" bIns="121894" anchor="t" anchorCtr="0">
            <a:noAutofit/>
          </a:bodyPr>
          <a:lstStyle>
            <a:lvl1pPr lvl="0"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1pPr>
            <a:lvl2pPr lvl="1"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2pPr>
            <a:lvl3pPr lvl="2"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3pPr>
            <a:lvl4pPr lvl="3"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4pPr>
            <a:lvl5pPr lvl="4"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5pPr>
            <a:lvl6pPr lvl="5"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6pPr>
            <a:lvl7pPr lvl="6"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7pPr>
            <a:lvl8pPr lvl="7"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8pPr>
            <a:lvl9pPr lvl="8"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9pPr>
          </a:lstStyle>
          <a:p>
            <a:endParaRPr/>
          </a:p>
        </p:txBody>
      </p:sp>
      <p:sp>
        <p:nvSpPr>
          <p:cNvPr id="7" name="Google Shape;7;p1"/>
          <p:cNvSpPr txBox="1">
            <a:spLocks noGrp="1"/>
          </p:cNvSpPr>
          <p:nvPr>
            <p:ph type="body" idx="1"/>
          </p:nvPr>
        </p:nvSpPr>
        <p:spPr>
          <a:xfrm>
            <a:off x="950967" y="1662600"/>
            <a:ext cx="10290000" cy="4476000"/>
          </a:xfrm>
          <a:prstGeom prst="rect">
            <a:avLst/>
          </a:prstGeom>
          <a:noFill/>
          <a:ln>
            <a:noFill/>
          </a:ln>
        </p:spPr>
        <p:txBody>
          <a:bodyPr spcFirstLastPara="1" wrap="square" lIns="121894" tIns="121894" rIns="121894" bIns="121894" anchor="t" anchorCtr="0">
            <a:noAutofit/>
          </a:bodyPr>
          <a:lstStyle>
            <a:lvl1pPr marL="457200" lvl="0"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1pPr>
            <a:lvl2pPr marL="914400" lvl="1"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2pPr>
            <a:lvl3pPr marL="1371600" lvl="2"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3pPr>
            <a:lvl4pPr marL="1828800" lvl="3"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4pPr>
            <a:lvl5pPr marL="2286000" lvl="4"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5pPr>
            <a:lvl6pPr marL="2743200" lvl="5"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6pPr>
            <a:lvl7pPr marL="3200400" lvl="6"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7pPr>
            <a:lvl8pPr marL="3657600" lvl="7"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8pPr>
            <a:lvl9pPr marL="4114800" lvl="8"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9pPr>
          </a:lstStyle>
          <a:p>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xfrm>
            <a:off x="1424133" y="1244600"/>
            <a:ext cx="9396400" cy="643200"/>
          </a:xfrm>
          <a:prstGeom prst="rect">
            <a:avLst/>
          </a:prstGeom>
          <a:noFill/>
          <a:ln>
            <a:noFill/>
          </a:ln>
        </p:spPr>
        <p:txBody>
          <a:bodyPr spcFirstLastPara="1" wrap="square" lIns="121892" tIns="121892" rIns="121892" bIns="121892"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64" name="Google Shape;164;p28"/>
          <p:cNvSpPr txBox="1">
            <a:spLocks noGrp="1"/>
          </p:cNvSpPr>
          <p:nvPr>
            <p:ph type="body" idx="1"/>
          </p:nvPr>
        </p:nvSpPr>
        <p:spPr>
          <a:xfrm>
            <a:off x="1424133" y="2260600"/>
            <a:ext cx="9396400" cy="3336000"/>
          </a:xfrm>
          <a:prstGeom prst="rect">
            <a:avLst/>
          </a:prstGeom>
          <a:noFill/>
          <a:ln>
            <a:noFill/>
          </a:ln>
        </p:spPr>
        <p:txBody>
          <a:bodyPr spcFirstLastPara="1" wrap="square" lIns="121892" tIns="121892" rIns="121892" bIns="121892"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89" r:id="rId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719333"/>
            <a:ext cx="10290000" cy="763600"/>
          </a:xfrm>
          <a:prstGeom prst="rect">
            <a:avLst/>
          </a:prstGeom>
          <a:noFill/>
          <a:ln>
            <a:noFill/>
          </a:ln>
        </p:spPr>
        <p:txBody>
          <a:bodyPr spcFirstLastPara="1" wrap="square" lIns="121897" tIns="121897" rIns="121897" bIns="121897" anchor="t" anchorCtr="0">
            <a:noAutofit/>
          </a:bodyPr>
          <a:lstStyle>
            <a:lvl1pPr lvl="0"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1pPr>
            <a:lvl2pPr lvl="1"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2pPr>
            <a:lvl3pPr lvl="2"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3pPr>
            <a:lvl4pPr lvl="3"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4pPr>
            <a:lvl5pPr lvl="4"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5pPr>
            <a:lvl6pPr lvl="5"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6pPr>
            <a:lvl7pPr lvl="6"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7pPr>
            <a:lvl8pPr lvl="7"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8pPr>
            <a:lvl9pPr lvl="8" algn="ctr">
              <a:spcBef>
                <a:spcPts val="0"/>
              </a:spcBef>
              <a:spcAft>
                <a:spcPts val="0"/>
              </a:spcAft>
              <a:buClr>
                <a:schemeClr val="accent1"/>
              </a:buClr>
              <a:buSzPts val="3000"/>
              <a:buFont typeface="Anton"/>
              <a:buNone/>
              <a:defRPr sz="3000">
                <a:solidFill>
                  <a:schemeClr val="accent1"/>
                </a:solidFill>
                <a:latin typeface="Anton"/>
                <a:ea typeface="Anton"/>
                <a:cs typeface="Anton"/>
                <a:sym typeface="Anton"/>
              </a:defRPr>
            </a:lvl9pPr>
          </a:lstStyle>
          <a:p>
            <a:endParaRPr/>
          </a:p>
        </p:txBody>
      </p:sp>
      <p:sp>
        <p:nvSpPr>
          <p:cNvPr id="7" name="Google Shape;7;p1"/>
          <p:cNvSpPr txBox="1">
            <a:spLocks noGrp="1"/>
          </p:cNvSpPr>
          <p:nvPr>
            <p:ph type="body" idx="1"/>
          </p:nvPr>
        </p:nvSpPr>
        <p:spPr>
          <a:xfrm>
            <a:off x="950967" y="1662600"/>
            <a:ext cx="10290000" cy="4476000"/>
          </a:xfrm>
          <a:prstGeom prst="rect">
            <a:avLst/>
          </a:prstGeom>
          <a:noFill/>
          <a:ln>
            <a:noFill/>
          </a:ln>
        </p:spPr>
        <p:txBody>
          <a:bodyPr spcFirstLastPara="1" wrap="square" lIns="121897" tIns="121897" rIns="121897" bIns="121897" anchor="t" anchorCtr="0">
            <a:noAutofit/>
          </a:bodyPr>
          <a:lstStyle>
            <a:lvl1pPr marL="457200" lvl="0"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1pPr>
            <a:lvl2pPr marL="914400" lvl="1"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2pPr>
            <a:lvl3pPr marL="1371600" lvl="2"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3pPr>
            <a:lvl4pPr marL="1828800" lvl="3"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4pPr>
            <a:lvl5pPr marL="2286000" lvl="4"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5pPr>
            <a:lvl6pPr marL="2743200" lvl="5"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6pPr>
            <a:lvl7pPr marL="3200400" lvl="6"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7pPr>
            <a:lvl8pPr marL="3657600" lvl="7"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8pPr>
            <a:lvl9pPr marL="4114800" lvl="8" indent="-330200">
              <a:lnSpc>
                <a:spcPct val="100000"/>
              </a:lnSpc>
              <a:spcBef>
                <a:spcPts val="0"/>
              </a:spcBef>
              <a:spcAft>
                <a:spcPts val="0"/>
              </a:spcAft>
              <a:buClr>
                <a:schemeClr val="accent1"/>
              </a:buClr>
              <a:buSzPts val="1600"/>
              <a:buFont typeface="Nanum Gothic"/>
              <a:buChar char="■"/>
              <a:defRPr sz="1600">
                <a:solidFill>
                  <a:schemeClr val="accent1"/>
                </a:solidFill>
                <a:latin typeface="Nanum Gothic"/>
                <a:ea typeface="Nanum Gothic"/>
                <a:cs typeface="Nanum Gothic"/>
                <a:sym typeface="Nanum Gothic"/>
              </a:defRPr>
            </a:lvl9pPr>
          </a:lstStyle>
          <a:p>
            <a:endParaRPr/>
          </a:p>
        </p:txBody>
      </p:sp>
    </p:spTree>
  </p:cSld>
  <p:clrMap bg1="lt1" tx1="dk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 id="2147483708" r:id="rId18"/>
    <p:sldLayoutId id="2147483709" r:id="rId19"/>
    <p:sldLayoutId id="2147483710" r:id="rId20"/>
    <p:sldLayoutId id="2147483711" r:id="rId21"/>
    <p:sldLayoutId id="2147483712" r:id="rId22"/>
    <p:sldLayoutId id="2147483713" r:id="rId23"/>
    <p:sldLayoutId id="2147483714" r:id="rId24"/>
    <p:sldLayoutId id="2147483715" r:id="rId25"/>
    <p:sldLayoutId id="2147483716" r:id="rId26"/>
    <p:sldLayoutId id="2147483717" r:id="rId27"/>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xfrm>
            <a:off x="1424133" y="1244600"/>
            <a:ext cx="9396400" cy="643200"/>
          </a:xfrm>
          <a:prstGeom prst="rect">
            <a:avLst/>
          </a:prstGeom>
          <a:noFill/>
          <a:ln>
            <a:noFill/>
          </a:ln>
        </p:spPr>
        <p:txBody>
          <a:bodyPr spcFirstLastPara="1" wrap="square" lIns="121894" tIns="121894" rIns="121894" bIns="121894"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64" name="Google Shape;164;p28"/>
          <p:cNvSpPr txBox="1">
            <a:spLocks noGrp="1"/>
          </p:cNvSpPr>
          <p:nvPr>
            <p:ph type="body" idx="1"/>
          </p:nvPr>
        </p:nvSpPr>
        <p:spPr>
          <a:xfrm>
            <a:off x="1424133" y="2260600"/>
            <a:ext cx="9396400" cy="3336000"/>
          </a:xfrm>
          <a:prstGeom prst="rect">
            <a:avLst/>
          </a:prstGeom>
          <a:noFill/>
          <a:ln>
            <a:noFill/>
          </a:ln>
        </p:spPr>
        <p:txBody>
          <a:bodyPr spcFirstLastPara="1" wrap="square" lIns="121894" tIns="121894" rIns="121894" bIns="121894"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719" r:id="rId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609600" y="1143000"/>
            <a:ext cx="10972800" cy="1066800"/>
          </a:xfrm>
          <a:prstGeom prst="rect">
            <a:avLst/>
          </a:prstGeom>
        </p:spPr>
        <p:txBody>
          <a:bodyPr vert="horz" anchor="ctr">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pPr algn="l" eaLnBrk="1" latinLnBrk="0" hangingPunct="1"/>
            <a:fld id="{C3F416CD-67A3-4CF0-A210-F6AF31AC147F}" type="datetimeFigureOut">
              <a:rPr lang="en-US" smtClean="0"/>
              <a:pPr algn="l" eaLnBrk="1" latinLnBrk="0" hangingPunct="1"/>
              <a:t>9/6/2025</a:t>
            </a:fld>
            <a:endParaRPr lang="en-US" sz="800" dirty="0">
              <a:solidFill>
                <a:schemeClr val="accent2"/>
              </a:solidFill>
            </a:endParaRPr>
          </a:p>
        </p:txBody>
      </p:sp>
      <p:sp>
        <p:nvSpPr>
          <p:cNvPr id="3" name="Espace réservé du pied de page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800" dirty="0">
              <a:solidFill>
                <a:schemeClr val="accent2"/>
              </a:solidFill>
            </a:endParaRPr>
          </a:p>
        </p:txBody>
      </p:sp>
      <p:sp>
        <p:nvSpPr>
          <p:cNvPr id="23" name="Espace réservé du numéro de diapositive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pPr algn="r" eaLnBrk="1" latinLnBrk="0" hangingPunct="1"/>
            <a:fld id="{96652B35-718D-4E28-AFEB-B694A3B357E8}" type="slidenum">
              <a:rPr kumimoji="0" lang="en-US" smtClean="0"/>
              <a:pPr algn="r" eaLnBrk="1" latinLnBrk="0" hangingPunct="1"/>
              <a:t>‹N°›</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1.xml.rels><?xml version="1.0" encoding="UTF-8" standalone="yes"?>
<Relationships xmlns="http://schemas.openxmlformats.org/package/2006/relationships"><Relationship Id="rId2" Type="http://schemas.openxmlformats.org/officeDocument/2006/relationships/hyperlink" Target="https://www.canva.com/" TargetMode="External"/><Relationship Id="rId1" Type="http://schemas.openxmlformats.org/officeDocument/2006/relationships/slideLayout" Target="../slideLayouts/slideLayout58.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8.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2.xml.rels><?xml version="1.0" encoding="UTF-8" standalone="yes"?>
<Relationships xmlns="http://schemas.openxmlformats.org/package/2006/relationships"><Relationship Id="rId2" Type="http://schemas.openxmlformats.org/officeDocument/2006/relationships/hyperlink" Target="https://www.technique-de-vente.com/methode-soncas-definition-exemple/" TargetMode="External"/><Relationship Id="rId1" Type="http://schemas.openxmlformats.org/officeDocument/2006/relationships/slideLayout" Target="../slideLayouts/slideLayout5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5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5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2" Type="http://schemas.openxmlformats.org/officeDocument/2006/relationships/hyperlink" Target="https://openclassrooms.com/fr/courses/5164356-construisez-votre" TargetMode="External"/><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9225" y="1248879"/>
            <a:ext cx="10972800" cy="1066800"/>
          </a:xfrm>
        </p:spPr>
        <p:txBody>
          <a:bodyPr>
            <a:normAutofit fontScale="90000"/>
          </a:bodyPr>
          <a:lstStyle/>
          <a:p>
            <a:pPr algn="ctr"/>
            <a:r>
              <a:rPr lang="fr-FR" sz="3600" u="sng" dirty="0"/>
              <a:t>Présentation de la ressource / objectifs et compétences</a:t>
            </a:r>
            <a:br>
              <a:rPr lang="fr-FR" u="sng" dirty="0"/>
            </a:br>
            <a:br>
              <a:rPr lang="fr-FR" u="sng" dirty="0"/>
            </a:br>
            <a:endParaRPr lang="fr-FR" dirty="0"/>
          </a:p>
        </p:txBody>
      </p:sp>
      <p:sp>
        <p:nvSpPr>
          <p:cNvPr id="3" name="Espace réservé du contenu 2"/>
          <p:cNvSpPr>
            <a:spLocks noGrp="1"/>
          </p:cNvSpPr>
          <p:nvPr>
            <p:ph idx="1"/>
          </p:nvPr>
        </p:nvSpPr>
        <p:spPr>
          <a:xfrm>
            <a:off x="587140" y="1737360"/>
            <a:ext cx="11348186" cy="5120640"/>
          </a:xfrm>
        </p:spPr>
        <p:txBody>
          <a:bodyPr>
            <a:noAutofit/>
          </a:bodyPr>
          <a:lstStyle/>
          <a:p>
            <a:pPr>
              <a:buNone/>
            </a:pPr>
            <a:endParaRPr lang="fr-FR" sz="2000" dirty="0"/>
          </a:p>
          <a:p>
            <a:pPr algn="just">
              <a:buNone/>
            </a:pPr>
            <a:r>
              <a:rPr lang="fr-FR" sz="2400" b="1" u="sng" dirty="0"/>
              <a:t>Ressource R3.02 : Entretien de vente</a:t>
            </a:r>
          </a:p>
          <a:p>
            <a:pPr algn="just">
              <a:buNone/>
            </a:pPr>
            <a:endParaRPr lang="fr-FR" sz="2400" dirty="0"/>
          </a:p>
          <a:p>
            <a:pPr>
              <a:buNone/>
            </a:pPr>
            <a:r>
              <a:rPr lang="fr-FR" sz="2400" u="sng" dirty="0"/>
              <a:t>Compétence ciblée :</a:t>
            </a:r>
          </a:p>
          <a:p>
            <a:pPr>
              <a:buNone/>
            </a:pPr>
            <a:r>
              <a:rPr lang="fr-FR" sz="2400" dirty="0"/>
              <a:t>Vendre une offre commerciale</a:t>
            </a:r>
          </a:p>
          <a:p>
            <a:pPr>
              <a:buNone/>
            </a:pPr>
            <a:endParaRPr lang="fr-FR" sz="2400" b="1" dirty="0"/>
          </a:p>
          <a:p>
            <a:pPr>
              <a:buNone/>
            </a:pPr>
            <a:r>
              <a:rPr lang="fr-FR" sz="2400" u="sng" dirty="0"/>
              <a:t>Contribution au développement de la ou des compétences ciblées :</a:t>
            </a:r>
          </a:p>
          <a:p>
            <a:pPr>
              <a:buFont typeface="Wingdings" pitchFamily="2" charset="2"/>
              <a:buChar char="§"/>
            </a:pPr>
            <a:r>
              <a:rPr lang="fr-FR" sz="2400" dirty="0"/>
              <a:t>Mener un entretien de vente simple dans sa globalité</a:t>
            </a:r>
          </a:p>
          <a:p>
            <a:pPr>
              <a:buFont typeface="Wingdings" pitchFamily="2" charset="2"/>
              <a:buChar char="§"/>
            </a:pPr>
            <a:r>
              <a:rPr lang="fr-FR" sz="2400" dirty="0"/>
              <a:t>Défendre son offre</a:t>
            </a:r>
          </a:p>
          <a:p>
            <a:pPr>
              <a:buFont typeface="Wingdings" pitchFamily="2" charset="2"/>
              <a:buChar char="§"/>
            </a:pPr>
            <a:r>
              <a:rPr lang="fr-FR" sz="2400" dirty="0"/>
              <a:t>Mesurer son efficacité commerciale</a:t>
            </a:r>
          </a:p>
          <a:p>
            <a:pPr>
              <a:buNone/>
            </a:pPr>
            <a:endParaRPr lang="fr-FR" sz="2400" dirty="0"/>
          </a:p>
          <a:p>
            <a:pPr>
              <a:buNone/>
            </a:pPr>
            <a:r>
              <a:rPr lang="fr-FR" sz="2400" dirty="0"/>
              <a:t>Volume horaire : 20H</a:t>
            </a:r>
          </a:p>
          <a:p>
            <a:pPr>
              <a:buNone/>
            </a:pPr>
            <a:endParaRPr lang="fr-FR"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5641" y="837398"/>
            <a:ext cx="11348186" cy="5755907"/>
          </a:xfrm>
        </p:spPr>
        <p:txBody>
          <a:bodyPr>
            <a:noAutofit/>
          </a:bodyPr>
          <a:lstStyle/>
          <a:p>
            <a:pPr>
              <a:lnSpc>
                <a:spcPct val="70000"/>
              </a:lnSpc>
              <a:buNone/>
            </a:pPr>
            <a:endParaRPr lang="fr-FR" sz="2400" b="1" u="sng" dirty="0"/>
          </a:p>
          <a:p>
            <a:pPr>
              <a:buNone/>
            </a:pPr>
            <a:r>
              <a:rPr lang="fr-FR" sz="2200" dirty="0"/>
              <a:t>La proposition commerciale doit être personnalisée, car son objectif est de</a:t>
            </a:r>
          </a:p>
          <a:p>
            <a:pPr>
              <a:buNone/>
            </a:pPr>
            <a:r>
              <a:rPr lang="fr-FR" sz="2200" dirty="0"/>
              <a:t>démontrer au prospects que ses besoins sont bien compris. </a:t>
            </a:r>
          </a:p>
          <a:p>
            <a:pPr>
              <a:buNone/>
            </a:pPr>
            <a:endParaRPr lang="fr-FR" sz="2200" dirty="0"/>
          </a:p>
          <a:p>
            <a:pPr>
              <a:buNone/>
            </a:pPr>
            <a:endParaRPr lang="fr-FR" sz="2200" dirty="0"/>
          </a:p>
          <a:p>
            <a:pPr>
              <a:buNone/>
            </a:pPr>
            <a:r>
              <a:rPr lang="fr-FR" sz="2200" u="sng" dirty="0"/>
              <a:t>La proposition commerciale doit (l’ordre de ces rubriques peut varier):</a:t>
            </a:r>
          </a:p>
          <a:p>
            <a:pPr>
              <a:buNone/>
            </a:pPr>
            <a:endParaRPr lang="fr-FR" sz="2200" u="sng" dirty="0"/>
          </a:p>
          <a:p>
            <a:pPr>
              <a:spcBef>
                <a:spcPts val="200"/>
              </a:spcBef>
              <a:buFont typeface="Wingdings" panose="05000000000000000000" pitchFamily="2" charset="2"/>
              <a:buChar char="§"/>
            </a:pPr>
            <a:r>
              <a:rPr lang="fr-FR" sz="2200" dirty="0"/>
              <a:t>Vous présenter en rappelant votre parcours et vos forces.</a:t>
            </a:r>
          </a:p>
          <a:p>
            <a:pPr>
              <a:spcBef>
                <a:spcPts val="200"/>
              </a:spcBef>
              <a:buNone/>
            </a:pPr>
            <a:endParaRPr lang="fr-FR" sz="2200" u="sng" dirty="0"/>
          </a:p>
          <a:p>
            <a:pPr>
              <a:spcBef>
                <a:spcPts val="200"/>
              </a:spcBef>
              <a:buFont typeface="Wingdings" pitchFamily="2" charset="2"/>
              <a:buChar char="§"/>
            </a:pPr>
            <a:r>
              <a:rPr lang="fr-FR" sz="2200" dirty="0"/>
              <a:t>Analyser les besoins des clients.</a:t>
            </a:r>
          </a:p>
          <a:p>
            <a:pPr>
              <a:spcBef>
                <a:spcPts val="200"/>
              </a:spcBef>
              <a:buFont typeface="Wingdings" pitchFamily="2" charset="2"/>
              <a:buChar char="§"/>
            </a:pPr>
            <a:endParaRPr lang="fr-FR" sz="2200" dirty="0"/>
          </a:p>
          <a:p>
            <a:pPr>
              <a:spcBef>
                <a:spcPts val="200"/>
              </a:spcBef>
              <a:buFont typeface="Wingdings" pitchFamily="2" charset="2"/>
              <a:buChar char="§"/>
            </a:pPr>
            <a:r>
              <a:rPr lang="fr-FR" sz="2200" dirty="0"/>
              <a:t>Proposer une solution adéquate.</a:t>
            </a:r>
          </a:p>
          <a:p>
            <a:pPr>
              <a:spcBef>
                <a:spcPts val="200"/>
              </a:spcBef>
              <a:buFont typeface="Wingdings" pitchFamily="2" charset="2"/>
              <a:buChar char="§"/>
            </a:pPr>
            <a:endParaRPr lang="fr-FR" sz="2200" dirty="0"/>
          </a:p>
          <a:p>
            <a:pPr>
              <a:spcBef>
                <a:spcPts val="200"/>
              </a:spcBef>
              <a:buFont typeface="Wingdings" pitchFamily="2" charset="2"/>
              <a:buChar char="§"/>
            </a:pPr>
            <a:r>
              <a:rPr lang="fr-FR" sz="2200" dirty="0"/>
              <a:t>Lister vos engagements concernant vos solutions.</a:t>
            </a:r>
          </a:p>
          <a:p>
            <a:pPr marL="109728" indent="0">
              <a:spcBef>
                <a:spcPts val="200"/>
              </a:spcBef>
              <a:buNone/>
            </a:pPr>
            <a:endParaRPr lang="fr-FR" sz="2200" dirty="0"/>
          </a:p>
          <a:p>
            <a:pPr>
              <a:spcBef>
                <a:spcPts val="200"/>
              </a:spcBef>
              <a:buFont typeface="Wingdings" pitchFamily="2" charset="2"/>
              <a:buChar char="§"/>
            </a:pPr>
            <a:r>
              <a:rPr lang="fr-FR" sz="2200" dirty="0"/>
              <a:t>Comporter un devis ou un projet de contrat.</a:t>
            </a:r>
          </a:p>
          <a:p>
            <a:pPr>
              <a:buFont typeface="Wingdings" pitchFamily="2" charset="2"/>
              <a:buChar char="§"/>
            </a:pPr>
            <a:endParaRPr lang="fr-FR" sz="1200" dirty="0"/>
          </a:p>
          <a:p>
            <a:pPr>
              <a:buNone/>
            </a:pPr>
            <a:endParaRPr lang="fr-FR" sz="2400" dirty="0"/>
          </a:p>
          <a:p>
            <a:pPr>
              <a:buNone/>
            </a:pPr>
            <a:endParaRPr lang="fr-FR" sz="2400" dirty="0"/>
          </a:p>
          <a:p>
            <a:pPr>
              <a:buNone/>
            </a:pPr>
            <a:endParaRPr lang="fr-FR"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5641" y="885524"/>
            <a:ext cx="11348186" cy="5707781"/>
          </a:xfrm>
        </p:spPr>
        <p:txBody>
          <a:bodyPr>
            <a:noAutofit/>
          </a:bodyPr>
          <a:lstStyle/>
          <a:p>
            <a:pPr>
              <a:lnSpc>
                <a:spcPct val="70000"/>
              </a:lnSpc>
              <a:buNone/>
            </a:pPr>
            <a:endParaRPr lang="fr-FR" sz="2400" b="1" u="sng" dirty="0"/>
          </a:p>
          <a:p>
            <a:pPr>
              <a:lnSpc>
                <a:spcPct val="80000"/>
              </a:lnSpc>
              <a:buNone/>
            </a:pPr>
            <a:r>
              <a:rPr lang="fr-FR" sz="2400" u="sng" dirty="0"/>
              <a:t>Cela se résume par la structure suivante :</a:t>
            </a:r>
          </a:p>
          <a:p>
            <a:pPr>
              <a:lnSpc>
                <a:spcPct val="80000"/>
              </a:lnSpc>
              <a:buNone/>
            </a:pPr>
            <a:endParaRPr lang="fr-FR" sz="2400" dirty="0"/>
          </a:p>
          <a:p>
            <a:pPr>
              <a:buFontTx/>
              <a:buChar char="-"/>
            </a:pPr>
            <a:r>
              <a:rPr lang="fr-FR" sz="2400" dirty="0"/>
              <a:t>Une page de garde, avec si possible un effort de présentation graphique (l’application </a:t>
            </a:r>
            <a:r>
              <a:rPr lang="fr-FR" sz="2400" dirty="0" err="1"/>
              <a:t>Canva</a:t>
            </a:r>
            <a:r>
              <a:rPr lang="fr-FR" sz="2400" dirty="0"/>
              <a:t> en ligne est gratuite </a:t>
            </a:r>
            <a:r>
              <a:rPr lang="fr-FR" sz="2400" dirty="0">
                <a:hlinkClick r:id="rId2"/>
              </a:rPr>
              <a:t>https://www.canva.com</a:t>
            </a:r>
            <a:r>
              <a:rPr lang="fr-FR" sz="2400" dirty="0"/>
              <a:t>)</a:t>
            </a:r>
          </a:p>
          <a:p>
            <a:pPr>
              <a:buNone/>
            </a:pPr>
            <a:endParaRPr lang="fr-FR" sz="2400" dirty="0"/>
          </a:p>
          <a:p>
            <a:pPr>
              <a:buNone/>
            </a:pPr>
            <a:endParaRPr lang="fr-FR" sz="800" dirty="0"/>
          </a:p>
          <a:p>
            <a:pPr>
              <a:buFontTx/>
              <a:buChar char="-"/>
            </a:pPr>
            <a:r>
              <a:rPr lang="fr-FR" sz="2400" dirty="0"/>
              <a:t>Une page de synthèse comportant les éléments suivants : la problématique du client, la solution apportée, le détail de l’offre, le prix, votre présentation d’entreprise et celle des intervenants.</a:t>
            </a:r>
          </a:p>
          <a:p>
            <a:pPr>
              <a:buNone/>
            </a:pPr>
            <a:endParaRPr lang="fr-FR" sz="2400" dirty="0"/>
          </a:p>
          <a:p>
            <a:pPr>
              <a:buNone/>
            </a:pPr>
            <a:endParaRPr lang="fr-FR" sz="800" dirty="0"/>
          </a:p>
          <a:p>
            <a:pPr>
              <a:buFontTx/>
              <a:buChar char="-"/>
            </a:pPr>
            <a:r>
              <a:rPr lang="fr-FR" sz="2400" dirty="0"/>
              <a:t>Un devis (à signer) / un contrat / la liste de vos conditions générales de vente.</a:t>
            </a:r>
          </a:p>
          <a:p>
            <a:pPr>
              <a:buFontTx/>
              <a:buChar char="-"/>
            </a:pPr>
            <a:endParaRPr lang="fr-FR" sz="2400" dirty="0"/>
          </a:p>
          <a:p>
            <a:pPr algn="ctr">
              <a:buNone/>
            </a:pPr>
            <a:r>
              <a:rPr lang="fr-FR" sz="2400" u="sng" dirty="0"/>
              <a:t>Exemple à analyser / document sur e-campus : « se développer sur le marché américain »</a:t>
            </a:r>
          </a:p>
          <a:p>
            <a:pPr>
              <a:buNone/>
            </a:pPr>
            <a:endParaRPr lang="fr-FR" sz="2400" dirty="0"/>
          </a:p>
          <a:p>
            <a:pPr>
              <a:buNone/>
            </a:pPr>
            <a:endParaRPr lang="fr-FR"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355" y="603987"/>
            <a:ext cx="10972800" cy="1066800"/>
          </a:xfrm>
        </p:spPr>
        <p:txBody>
          <a:bodyPr>
            <a:normAutofit fontScale="90000"/>
          </a:bodyPr>
          <a:lstStyle/>
          <a:p>
            <a:pPr algn="ctr"/>
            <a:br>
              <a:rPr lang="fr-FR" u="sng" dirty="0"/>
            </a:br>
            <a:br>
              <a:rPr lang="fr-FR" u="sng" dirty="0"/>
            </a:br>
            <a:r>
              <a:rPr lang="fr-FR" u="sng" dirty="0"/>
              <a:t>Rédaction de la proposition commerciale</a:t>
            </a:r>
            <a:br>
              <a:rPr lang="fr-FR" b="1" u="sng" dirty="0"/>
            </a:br>
            <a:br>
              <a:rPr lang="fr-FR" u="sng" dirty="0"/>
            </a:br>
            <a:endParaRPr lang="fr-FR" dirty="0"/>
          </a:p>
        </p:txBody>
      </p:sp>
      <p:sp>
        <p:nvSpPr>
          <p:cNvPr id="3" name="Espace réservé du contenu 2"/>
          <p:cNvSpPr>
            <a:spLocks noGrp="1"/>
          </p:cNvSpPr>
          <p:nvPr>
            <p:ph idx="1"/>
          </p:nvPr>
        </p:nvSpPr>
        <p:spPr>
          <a:xfrm>
            <a:off x="625641" y="1722922"/>
            <a:ext cx="11348186" cy="4870383"/>
          </a:xfrm>
        </p:spPr>
        <p:txBody>
          <a:bodyPr>
            <a:noAutofit/>
          </a:bodyPr>
          <a:lstStyle/>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endParaRPr lang="fr-FR" sz="2400" b="1" u="sng" dirty="0"/>
          </a:p>
          <a:p>
            <a:pPr algn="ctr">
              <a:lnSpc>
                <a:spcPct val="70000"/>
              </a:lnSpc>
              <a:buNone/>
            </a:pPr>
            <a:r>
              <a:rPr lang="fr-FR" sz="2400" u="sng" dirty="0"/>
              <a:t>Réalisation de l’activité 1 / détail sur e-campus</a:t>
            </a:r>
          </a:p>
          <a:p>
            <a:pPr>
              <a:lnSpc>
                <a:spcPct val="70000"/>
              </a:lnSpc>
              <a:buNone/>
            </a:pPr>
            <a:endParaRPr lang="fr-FR" sz="2400" b="1" u="sng" dirty="0"/>
          </a:p>
          <a:p>
            <a:pPr>
              <a:lnSpc>
                <a:spcPct val="70000"/>
              </a:lnSpc>
              <a:buNone/>
            </a:pPr>
            <a:endParaRPr lang="fr-FR" sz="2400" b="1" u="sng" dirty="0"/>
          </a:p>
          <a:p>
            <a:pPr algn="ctr">
              <a:buNone/>
            </a:pPr>
            <a:endParaRPr lang="fr-FR" sz="1800" b="1" u="sng" dirty="0">
              <a:solidFill>
                <a:srgbClr val="0070C0"/>
              </a:solidFill>
            </a:endParaRPr>
          </a:p>
          <a:p>
            <a:pPr>
              <a:buNone/>
            </a:pPr>
            <a:endParaRPr lang="fr-FR" sz="1050" dirty="0"/>
          </a:p>
          <a:p>
            <a:pPr>
              <a:buNone/>
            </a:pPr>
            <a:endParaRPr lang="fr-FR" sz="2400" dirty="0"/>
          </a:p>
          <a:p>
            <a:pPr>
              <a:buNone/>
            </a:pPr>
            <a:endParaRPr lang="fr-FR" sz="1400" dirty="0"/>
          </a:p>
        </p:txBody>
      </p:sp>
      <p:pic>
        <p:nvPicPr>
          <p:cNvPr id="4" name="Image 3" descr="http://www.escapegame-poitiers.fr/wp-content/uploads/2016/07/logo6.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5058" y="2044680"/>
            <a:ext cx="4285742" cy="2415941"/>
          </a:xfrm>
          <a:prstGeom prst="rect">
            <a:avLst/>
          </a:prstGeom>
          <a:noFill/>
          <a:ln>
            <a:noFill/>
          </a:ln>
        </p:spPr>
      </p:pic>
      <p:sp>
        <p:nvSpPr>
          <p:cNvPr id="5" name="Flèche : droite 4">
            <a:extLst>
              <a:ext uri="{FF2B5EF4-FFF2-40B4-BE49-F238E27FC236}">
                <a16:creationId xmlns:a16="http://schemas.microsoft.com/office/drawing/2014/main" id="{EF85C9E8-1360-4265-9D77-5473856AE2B5}"/>
              </a:ext>
            </a:extLst>
          </p:cNvPr>
          <p:cNvSpPr/>
          <p:nvPr/>
        </p:nvSpPr>
        <p:spPr>
          <a:xfrm>
            <a:off x="1854926" y="5529943"/>
            <a:ext cx="1088571" cy="36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69314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355" y="603987"/>
            <a:ext cx="10972800" cy="1066800"/>
          </a:xfrm>
        </p:spPr>
        <p:txBody>
          <a:bodyPr>
            <a:normAutofit fontScale="90000"/>
          </a:bodyPr>
          <a:lstStyle/>
          <a:p>
            <a:pPr algn="ctr"/>
            <a:br>
              <a:rPr lang="fr-FR" u="sng" dirty="0"/>
            </a:br>
            <a:br>
              <a:rPr lang="fr-FR" u="sng" dirty="0"/>
            </a:br>
            <a:r>
              <a:rPr lang="fr-FR" u="sng" dirty="0"/>
              <a:t>Le profil de Mme </a:t>
            </a:r>
            <a:r>
              <a:rPr lang="fr-FR" u="sng" dirty="0" err="1"/>
              <a:t>Torrente</a:t>
            </a:r>
            <a:br>
              <a:rPr lang="fr-FR" b="1" u="sng" dirty="0"/>
            </a:br>
            <a:br>
              <a:rPr lang="fr-FR" u="sng" dirty="0"/>
            </a:br>
            <a:endParaRPr lang="fr-FR" dirty="0"/>
          </a:p>
        </p:txBody>
      </p:sp>
      <p:sp>
        <p:nvSpPr>
          <p:cNvPr id="3" name="Espace réservé du contenu 2"/>
          <p:cNvSpPr>
            <a:spLocks noGrp="1"/>
          </p:cNvSpPr>
          <p:nvPr>
            <p:ph idx="1"/>
          </p:nvPr>
        </p:nvSpPr>
        <p:spPr>
          <a:xfrm>
            <a:off x="625641" y="1722922"/>
            <a:ext cx="11348186" cy="4870383"/>
          </a:xfrm>
        </p:spPr>
        <p:txBody>
          <a:bodyPr>
            <a:noAutofit/>
          </a:bodyPr>
          <a:lstStyle/>
          <a:p>
            <a:pPr algn="ctr">
              <a:lnSpc>
                <a:spcPct val="70000"/>
              </a:lnSpc>
              <a:buNone/>
            </a:pPr>
            <a:endParaRPr lang="fr-FR" sz="2400" b="1" u="sng" dirty="0"/>
          </a:p>
          <a:p>
            <a:pPr algn="ctr">
              <a:lnSpc>
                <a:spcPct val="70000"/>
              </a:lnSpc>
              <a:buNone/>
            </a:pPr>
            <a:endParaRPr lang="fr-FR" sz="2400" b="1" u="sng" dirty="0"/>
          </a:p>
          <a:p>
            <a:pPr algn="ctr">
              <a:lnSpc>
                <a:spcPct val="70000"/>
              </a:lnSpc>
              <a:buNone/>
            </a:pPr>
            <a:r>
              <a:rPr lang="fr-FR" sz="2400" b="1" u="sng" dirty="0"/>
              <a:t>Qualifier vos prospects grâce aux outils IA</a:t>
            </a:r>
          </a:p>
          <a:p>
            <a:pPr>
              <a:lnSpc>
                <a:spcPct val="70000"/>
              </a:lnSpc>
              <a:buNone/>
            </a:pPr>
            <a:endParaRPr lang="fr-FR" sz="2400" b="1" u="sng" dirty="0"/>
          </a:p>
          <a:p>
            <a:pPr>
              <a:lnSpc>
                <a:spcPct val="70000"/>
              </a:lnSpc>
              <a:buNone/>
            </a:pPr>
            <a:endParaRPr lang="fr-FR" sz="2400" b="1" u="sng" dirty="0"/>
          </a:p>
          <a:p>
            <a:pPr algn="ctr">
              <a:buNone/>
            </a:pPr>
            <a:endParaRPr lang="fr-FR" sz="1800" b="1" u="sng" dirty="0">
              <a:solidFill>
                <a:srgbClr val="0070C0"/>
              </a:solidFill>
            </a:endParaRPr>
          </a:p>
          <a:p>
            <a:pPr algn="ctr">
              <a:buNone/>
            </a:pPr>
            <a:endParaRPr lang="fr-FR" sz="1800" b="1" u="sng" dirty="0">
              <a:solidFill>
                <a:srgbClr val="0070C0"/>
              </a:solidFill>
            </a:endParaRPr>
          </a:p>
          <a:p>
            <a:pPr algn="ctr">
              <a:buNone/>
            </a:pPr>
            <a:r>
              <a:rPr lang="fr-FR" sz="1800" b="1" u="sng" dirty="0">
                <a:solidFill>
                  <a:srgbClr val="0070C0"/>
                </a:solidFill>
              </a:rPr>
              <a:t>Présentation de la synthèse générée par Human Linker (disponible sur e-campus).</a:t>
            </a:r>
          </a:p>
          <a:p>
            <a:pPr>
              <a:buNone/>
            </a:pPr>
            <a:endParaRPr lang="fr-FR" sz="1050" dirty="0"/>
          </a:p>
          <a:p>
            <a:pPr>
              <a:buNone/>
            </a:pPr>
            <a:endParaRPr lang="fr-FR" sz="2400" dirty="0"/>
          </a:p>
          <a:p>
            <a:pPr>
              <a:buNone/>
            </a:pPr>
            <a:endParaRPr lang="fr-FR" sz="1400" dirty="0"/>
          </a:p>
        </p:txBody>
      </p:sp>
    </p:spTree>
    <p:extLst>
      <p:ext uri="{BB962C8B-B14F-4D97-AF65-F5344CB8AC3E}">
        <p14:creationId xmlns:p14="http://schemas.microsoft.com/office/powerpoint/2010/main" val="4164204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9974" y="584736"/>
            <a:ext cx="10972800" cy="1066800"/>
          </a:xfrm>
        </p:spPr>
        <p:txBody>
          <a:bodyPr>
            <a:normAutofit fontScale="90000"/>
          </a:bodyPr>
          <a:lstStyle/>
          <a:p>
            <a:pPr algn="ctr"/>
            <a:br>
              <a:rPr lang="fr-FR" u="sng" dirty="0"/>
            </a:br>
            <a:br>
              <a:rPr lang="fr-FR" u="sng" dirty="0"/>
            </a:br>
            <a:r>
              <a:rPr lang="fr-FR" u="sng" dirty="0"/>
              <a:t>Rappel / les étapes de l’entretien de vente</a:t>
            </a:r>
            <a:br>
              <a:rPr lang="fr-FR" b="1" u="sng" dirty="0"/>
            </a:br>
            <a:br>
              <a:rPr lang="fr-FR" u="sng" dirty="0"/>
            </a:br>
            <a:endParaRPr lang="fr-FR" dirty="0"/>
          </a:p>
        </p:txBody>
      </p:sp>
      <p:sp>
        <p:nvSpPr>
          <p:cNvPr id="3" name="Espace réservé du contenu 2"/>
          <p:cNvSpPr>
            <a:spLocks noGrp="1"/>
          </p:cNvSpPr>
          <p:nvPr>
            <p:ph idx="1"/>
          </p:nvPr>
        </p:nvSpPr>
        <p:spPr>
          <a:xfrm>
            <a:off x="625641" y="1722922"/>
            <a:ext cx="11348186" cy="4870383"/>
          </a:xfrm>
        </p:spPr>
        <p:txBody>
          <a:bodyPr>
            <a:noAutofit/>
          </a:bodyPr>
          <a:lstStyle/>
          <a:p>
            <a:pPr>
              <a:lnSpc>
                <a:spcPct val="70000"/>
              </a:lnSpc>
              <a:buNone/>
            </a:pPr>
            <a:endParaRPr lang="fr-FR" sz="2400" b="1" u="sng" dirty="0"/>
          </a:p>
          <a:p>
            <a:pPr>
              <a:lnSpc>
                <a:spcPct val="70000"/>
              </a:lnSpc>
              <a:buNone/>
            </a:pPr>
            <a:endParaRPr lang="fr-FR" sz="2400" b="1" u="sng" dirty="0"/>
          </a:p>
          <a:p>
            <a:pPr>
              <a:lnSpc>
                <a:spcPct val="70000"/>
              </a:lnSpc>
              <a:buNone/>
            </a:pPr>
            <a:endParaRPr lang="fr-FR" sz="2400" b="1" u="sng" dirty="0"/>
          </a:p>
          <a:p>
            <a:pPr algn="ctr">
              <a:buNone/>
            </a:pPr>
            <a:endParaRPr lang="fr-FR" sz="1800" b="1" u="sng" dirty="0">
              <a:solidFill>
                <a:srgbClr val="0070C0"/>
              </a:solidFill>
            </a:endParaRPr>
          </a:p>
          <a:p>
            <a:pPr>
              <a:buNone/>
            </a:pPr>
            <a:endParaRPr lang="fr-FR" sz="1050" dirty="0"/>
          </a:p>
          <a:p>
            <a:pPr>
              <a:buNone/>
            </a:pPr>
            <a:endParaRPr lang="fr-FR" sz="2400" dirty="0"/>
          </a:p>
          <a:p>
            <a:pPr>
              <a:buNone/>
            </a:pPr>
            <a:endParaRPr lang="fr-FR"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296202"/>
            <a:ext cx="10972800" cy="1066800"/>
          </a:xfrm>
        </p:spPr>
        <p:txBody>
          <a:bodyPr>
            <a:normAutofit fontScale="90000"/>
          </a:bodyPr>
          <a:lstStyle/>
          <a:p>
            <a:pPr algn="ctr"/>
            <a:r>
              <a:rPr lang="fr-FR" sz="3100" u="sng" dirty="0"/>
              <a:t>Focus sur la présentation de l’offre</a:t>
            </a: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357052" y="1602377"/>
            <a:ext cx="11652068" cy="5881265"/>
          </a:xfrm>
        </p:spPr>
        <p:txBody>
          <a:bodyPr>
            <a:noAutofit/>
          </a:bodyPr>
          <a:lstStyle/>
          <a:p>
            <a:pPr lvl="0">
              <a:buFont typeface="Wingdings" pitchFamily="2" charset="2"/>
              <a:buChar char="§"/>
            </a:pPr>
            <a:r>
              <a:rPr lang="fr-FR" sz="2200" dirty="0"/>
              <a:t>Point technique à améliorer : </a:t>
            </a:r>
            <a:r>
              <a:rPr lang="fr-FR" sz="2200" u="sng" dirty="0"/>
              <a:t>relier l’offre aux besoins du client</a:t>
            </a:r>
          </a:p>
          <a:p>
            <a:pPr marL="109728" lvl="0" indent="0">
              <a:buNone/>
            </a:pPr>
            <a:endParaRPr lang="fr-FR" sz="2200" dirty="0"/>
          </a:p>
          <a:p>
            <a:pPr marL="109728" lvl="0" indent="0">
              <a:buNone/>
            </a:pPr>
            <a:r>
              <a:rPr lang="fr-FR" sz="2200" dirty="0"/>
              <a:t>Lors de la présentation de l’offre il est fortement recommandé de lier les solutions proposées avec les éléments du cahier des charges &amp; les besoins exposés par le prospect ou client.</a:t>
            </a:r>
          </a:p>
          <a:p>
            <a:pPr marL="109728" lvl="0" indent="0">
              <a:buNone/>
            </a:pPr>
            <a:endParaRPr lang="fr-FR" sz="2200" dirty="0"/>
          </a:p>
          <a:p>
            <a:pPr marL="109728" lvl="0" indent="0">
              <a:buNone/>
            </a:pPr>
            <a:r>
              <a:rPr lang="fr-FR" sz="2200" dirty="0"/>
              <a:t>Objectif : améliorer la personnalisation de l’offre et donc le taux de conversion</a:t>
            </a:r>
            <a:r>
              <a:rPr lang="fr-FR" sz="2400" dirty="0"/>
              <a:t>.</a:t>
            </a:r>
          </a:p>
          <a:p>
            <a:pPr marL="109728" indent="0">
              <a:buNone/>
            </a:pPr>
            <a:endParaRPr lang="fr-FR" sz="2400" i="1" dirty="0"/>
          </a:p>
          <a:p>
            <a:pPr marL="109728" indent="0">
              <a:buNone/>
            </a:pPr>
            <a:r>
              <a:rPr lang="fr-FR" sz="2000" i="1" dirty="0"/>
              <a:t>Exemple : Vous m’avez fait part de l’importance de créer une atmosphère conviviale lors du déjeuner. Je vous propose donc d’y consacrer deux heures, de 12H à 14H et de partir sur une formule assise.</a:t>
            </a:r>
          </a:p>
          <a:p>
            <a:pPr marL="109728" lvl="0" indent="0">
              <a:buNone/>
            </a:pPr>
            <a:endParaRPr lang="fr-FR" sz="2400" dirty="0"/>
          </a:p>
          <a:p>
            <a:pPr>
              <a:buFont typeface="Wingdings" panose="05000000000000000000" pitchFamily="2" charset="2"/>
              <a:buChar char="§"/>
            </a:pPr>
            <a:r>
              <a:rPr lang="fr-FR" sz="2200" dirty="0"/>
              <a:t>Prérequis : une bonne découverte ou revalidation du cahier des charges du client (Vidéo 1)</a:t>
            </a:r>
          </a:p>
          <a:p>
            <a:pPr>
              <a:buFont typeface="Wingdings" panose="05000000000000000000" pitchFamily="2" charset="2"/>
              <a:buChar char="§"/>
            </a:pPr>
            <a:r>
              <a:rPr lang="fr-FR" sz="2200" dirty="0"/>
              <a:t>Analyse d’impact : Vidéo 2 &amp; Vidéo 3</a:t>
            </a:r>
          </a:p>
          <a:p>
            <a:pPr lvl="0">
              <a:buNone/>
            </a:pPr>
            <a:endParaRPr lang="fr-FR" sz="2400" dirty="0"/>
          </a:p>
          <a:p>
            <a:pPr marL="109728" lvl="0" indent="0">
              <a:buNone/>
            </a:pPr>
            <a:endParaRPr lang="fr-FR" sz="2400" dirty="0"/>
          </a:p>
          <a:p>
            <a:pPr lvl="0">
              <a:buFont typeface="Wingdings" pitchFamily="2" charset="2"/>
              <a:buChar char="§"/>
            </a:pPr>
            <a:endParaRPr lang="fr-FR" sz="2400" dirty="0"/>
          </a:p>
          <a:p>
            <a:pPr lvl="0">
              <a:buNone/>
            </a:pPr>
            <a:r>
              <a:rPr lang="fr-FR" sz="2400" dirty="0"/>
              <a:t>	</a:t>
            </a:r>
          </a:p>
          <a:p>
            <a:pPr lvl="0">
              <a:buNone/>
            </a:pPr>
            <a:endParaRPr lang="fr-FR" sz="2000" dirty="0"/>
          </a:p>
          <a:p>
            <a:pPr>
              <a:buNone/>
            </a:pPr>
            <a:endParaRPr lang="fr-FR" sz="2000" dirty="0"/>
          </a:p>
          <a:p>
            <a:pPr>
              <a:buNone/>
            </a:pPr>
            <a:endParaRPr lang="fr-FR" sz="2000" dirty="0"/>
          </a:p>
        </p:txBody>
      </p:sp>
      <p:pic>
        <p:nvPicPr>
          <p:cNvPr id="4" name="Image 3" descr="http://www.escapegame-poitiers.fr/wp-content/uploads/2016/07/logo6.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0519" y="854817"/>
            <a:ext cx="1761881" cy="1066800"/>
          </a:xfrm>
          <a:prstGeom prst="rect">
            <a:avLst/>
          </a:prstGeom>
          <a:noFill/>
          <a:ln>
            <a:noFill/>
          </a:ln>
        </p:spPr>
      </p:pic>
      <p:sp>
        <p:nvSpPr>
          <p:cNvPr id="5" name="Flèche : droite 4">
            <a:extLst>
              <a:ext uri="{FF2B5EF4-FFF2-40B4-BE49-F238E27FC236}">
                <a16:creationId xmlns:a16="http://schemas.microsoft.com/office/drawing/2014/main" id="{0A206313-1722-431D-A76A-2A662D79066D}"/>
              </a:ext>
            </a:extLst>
          </p:cNvPr>
          <p:cNvSpPr/>
          <p:nvPr/>
        </p:nvSpPr>
        <p:spPr>
          <a:xfrm>
            <a:off x="75856" y="3848613"/>
            <a:ext cx="385698" cy="3402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296202"/>
            <a:ext cx="10972800" cy="1066800"/>
          </a:xfrm>
        </p:spPr>
        <p:txBody>
          <a:bodyPr>
            <a:normAutofit fontScale="90000"/>
          </a:bodyPr>
          <a:lstStyle/>
          <a:p>
            <a:pPr algn="ctr"/>
            <a:r>
              <a:rPr lang="fr-FR" sz="3100" u="sng" dirty="0"/>
              <a:t>Focus sur la présentation de l’offre</a:t>
            </a: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1602377"/>
            <a:ext cx="11348186" cy="5881265"/>
          </a:xfrm>
        </p:spPr>
        <p:txBody>
          <a:bodyPr>
            <a:noAutofit/>
          </a:bodyPr>
          <a:lstStyle/>
          <a:p>
            <a:pPr lvl="0">
              <a:buNone/>
            </a:pPr>
            <a:endParaRPr lang="fr-FR" sz="2400" dirty="0"/>
          </a:p>
          <a:p>
            <a:pPr lvl="0">
              <a:buNone/>
            </a:pPr>
            <a:endParaRPr lang="fr-FR" sz="2400" dirty="0"/>
          </a:p>
          <a:p>
            <a:pPr lvl="0">
              <a:buFont typeface="Wingdings" panose="05000000000000000000" pitchFamily="2" charset="2"/>
              <a:buChar char="§"/>
            </a:pPr>
            <a:r>
              <a:rPr lang="fr-FR" sz="2200" dirty="0"/>
              <a:t>Retravaillez en binôme votre guide d’entretien en prenant en compte cet élément technique (15mn)</a:t>
            </a:r>
            <a:endParaRPr lang="fr-FR" sz="2200" b="1" dirty="0"/>
          </a:p>
          <a:p>
            <a:pPr marL="109728" indent="0">
              <a:buNone/>
            </a:pPr>
            <a:r>
              <a:rPr lang="fr-FR" dirty="0"/>
              <a:t> </a:t>
            </a:r>
            <a:endParaRPr lang="fr-FR" b="1" dirty="0"/>
          </a:p>
          <a:p>
            <a:pPr marL="109728" indent="0">
              <a:buNone/>
            </a:pPr>
            <a:endParaRPr lang="fr-FR" sz="2200" dirty="0"/>
          </a:p>
          <a:p>
            <a:pPr marL="109728" indent="0">
              <a:buNone/>
            </a:pPr>
            <a:endParaRPr lang="fr-FR" sz="2200" dirty="0"/>
          </a:p>
          <a:p>
            <a:pPr marL="109728" indent="0">
              <a:buNone/>
            </a:pPr>
            <a:r>
              <a:rPr lang="fr-FR" sz="2200" dirty="0"/>
              <a:t>	Simulations de l’entretien de ventes de l’accueil jusqu’à la présentation de l’offre (pas de présentation du devis).</a:t>
            </a:r>
            <a:endParaRPr lang="fr-FR" sz="2200" b="1" dirty="0"/>
          </a:p>
          <a:p>
            <a:pPr marL="109728" indent="0">
              <a:buNone/>
            </a:pPr>
            <a:endParaRPr lang="fr-FR" sz="2400" dirty="0"/>
          </a:p>
          <a:p>
            <a:pPr lvl="0">
              <a:buNone/>
            </a:pPr>
            <a:r>
              <a:rPr lang="fr-FR" sz="2400" dirty="0"/>
              <a:t>	</a:t>
            </a:r>
          </a:p>
          <a:p>
            <a:pPr lvl="0">
              <a:buNone/>
            </a:pPr>
            <a:endParaRPr lang="fr-FR" sz="2000" dirty="0"/>
          </a:p>
          <a:p>
            <a:pPr>
              <a:buNone/>
            </a:pPr>
            <a:endParaRPr lang="fr-FR" sz="2000" dirty="0"/>
          </a:p>
          <a:p>
            <a:pPr>
              <a:buNone/>
            </a:pPr>
            <a:endParaRPr lang="fr-FR" sz="2000" dirty="0"/>
          </a:p>
        </p:txBody>
      </p:sp>
      <p:pic>
        <p:nvPicPr>
          <p:cNvPr id="4" name="Image 3" descr="http://www.escapegame-poitiers.fr/wp-content/uploads/2016/07/logo6.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0519" y="854817"/>
            <a:ext cx="1761881" cy="1066800"/>
          </a:xfrm>
          <a:prstGeom prst="rect">
            <a:avLst/>
          </a:prstGeom>
          <a:noFill/>
          <a:ln>
            <a:noFill/>
          </a:ln>
        </p:spPr>
      </p:pic>
      <p:sp>
        <p:nvSpPr>
          <p:cNvPr id="5" name="Flèche : droite 4">
            <a:extLst>
              <a:ext uri="{FF2B5EF4-FFF2-40B4-BE49-F238E27FC236}">
                <a16:creationId xmlns:a16="http://schemas.microsoft.com/office/drawing/2014/main" id="{0A206313-1722-431D-A76A-2A662D79066D}"/>
              </a:ext>
            </a:extLst>
          </p:cNvPr>
          <p:cNvSpPr/>
          <p:nvPr/>
        </p:nvSpPr>
        <p:spPr>
          <a:xfrm>
            <a:off x="816085" y="4394963"/>
            <a:ext cx="478972" cy="2960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1104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847" y="863869"/>
            <a:ext cx="10972800" cy="1066800"/>
          </a:xfrm>
        </p:spPr>
        <p:txBody>
          <a:bodyPr>
            <a:normAutofit fontScale="90000"/>
          </a:bodyPr>
          <a:lstStyle/>
          <a:p>
            <a:pPr lvl="1" algn="ctr"/>
            <a:r>
              <a:rPr lang="fr-FR" sz="3100" u="sng" kern="1200" dirty="0">
                <a:solidFill>
                  <a:schemeClr val="tx2"/>
                </a:solidFill>
                <a:latin typeface="+mj-lt"/>
                <a:ea typeface="+mj-ea"/>
                <a:cs typeface="+mj-cs"/>
              </a:rPr>
              <a:t>Présentation des prix / de défense d’une offre</a:t>
            </a:r>
            <a:br>
              <a:rPr lang="fr-FR" sz="4000" u="sng" kern="1200" dirty="0">
                <a:solidFill>
                  <a:schemeClr val="tx2"/>
                </a:solidFill>
                <a:latin typeface="+mj-lt"/>
                <a:ea typeface="+mj-ea"/>
                <a:cs typeface="+mj-cs"/>
              </a:rPr>
            </a:b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1743958"/>
            <a:ext cx="11348186" cy="5739683"/>
          </a:xfrm>
        </p:spPr>
        <p:txBody>
          <a:bodyPr>
            <a:noAutofit/>
          </a:bodyPr>
          <a:lstStyle/>
          <a:p>
            <a:pPr algn="just">
              <a:buNone/>
            </a:pPr>
            <a:r>
              <a:rPr lang="fr-FR" sz="2200" dirty="0"/>
              <a:t>Le prix, pour un acheteur, correspond à la valeur qu’il est prêt à donner à l’ensemble des</a:t>
            </a:r>
          </a:p>
          <a:p>
            <a:pPr algn="just">
              <a:buNone/>
            </a:pPr>
            <a:r>
              <a:rPr lang="fr-FR" sz="2200" dirty="0"/>
              <a:t>usages, des avantages et bénéfices de votre offre commerciale.</a:t>
            </a:r>
          </a:p>
          <a:p>
            <a:pPr algn="just">
              <a:buNone/>
            </a:pPr>
            <a:endParaRPr lang="fr-FR" sz="2200" dirty="0"/>
          </a:p>
          <a:p>
            <a:pPr algn="just">
              <a:buNone/>
            </a:pPr>
            <a:r>
              <a:rPr lang="fr-FR" sz="2200" dirty="0"/>
              <a:t>D’où l’intérêt d’avoir pris le temps de créer cette valeur et d’en faire prendre conscience</a:t>
            </a:r>
          </a:p>
          <a:p>
            <a:pPr algn="just">
              <a:buNone/>
            </a:pPr>
            <a:r>
              <a:rPr lang="fr-FR" sz="2200" dirty="0"/>
              <a:t>au client avant d’annoncer le prix.</a:t>
            </a:r>
          </a:p>
          <a:p>
            <a:pPr>
              <a:buNone/>
            </a:pPr>
            <a:endParaRPr lang="fr-FR" sz="2200" dirty="0"/>
          </a:p>
          <a:p>
            <a:pPr>
              <a:buNone/>
            </a:pPr>
            <a:r>
              <a:rPr lang="fr-FR" sz="2200" dirty="0"/>
              <a:t>		Le prix ne doit pas être annoncé trop tôt durant l’entretien commercial. </a:t>
            </a:r>
            <a:endParaRPr lang="fr-FR" sz="2200" u="sng" dirty="0"/>
          </a:p>
          <a:p>
            <a:pPr>
              <a:buNone/>
            </a:pPr>
            <a:endParaRPr lang="fr-FR" sz="2200" u="sng" dirty="0"/>
          </a:p>
          <a:p>
            <a:pPr>
              <a:buNone/>
            </a:pPr>
            <a:endParaRPr lang="fr-FR" sz="2200" u="sng" dirty="0"/>
          </a:p>
          <a:p>
            <a:pPr algn="ctr">
              <a:buNone/>
            </a:pPr>
            <a:r>
              <a:rPr lang="fr-FR" sz="2200" dirty="0"/>
              <a:t>Les techniques de présentation des prix : réalisation de l’activité 2 disponible sur e-campus.</a:t>
            </a:r>
          </a:p>
          <a:p>
            <a:pPr>
              <a:buFont typeface="Wingdings" pitchFamily="2" charset="2"/>
              <a:buChar char="§"/>
            </a:pPr>
            <a:endParaRPr lang="fr-FR" sz="1200" dirty="0"/>
          </a:p>
          <a:p>
            <a:pPr>
              <a:buFont typeface="Wingdings" pitchFamily="2" charset="2"/>
              <a:buChar char="§"/>
            </a:pPr>
            <a:endParaRPr lang="fr-FR" sz="2400" dirty="0"/>
          </a:p>
          <a:p>
            <a:pPr>
              <a:buNone/>
            </a:pPr>
            <a:endParaRPr lang="fr-FR" sz="2400" dirty="0"/>
          </a:p>
          <a:p>
            <a:pPr>
              <a:buNone/>
            </a:pPr>
            <a:endParaRPr lang="fr-FR" sz="2000" dirty="0"/>
          </a:p>
          <a:p>
            <a:pPr>
              <a:buNone/>
            </a:pPr>
            <a:endParaRPr lang="fr-FR" sz="2000" dirty="0"/>
          </a:p>
        </p:txBody>
      </p:sp>
      <p:sp>
        <p:nvSpPr>
          <p:cNvPr id="4" name="Flèche : droite 3">
            <a:extLst>
              <a:ext uri="{FF2B5EF4-FFF2-40B4-BE49-F238E27FC236}">
                <a16:creationId xmlns:a16="http://schemas.microsoft.com/office/drawing/2014/main" id="{0A0DD19F-06A8-4A08-BEC2-302E94715DC8}"/>
              </a:ext>
            </a:extLst>
          </p:cNvPr>
          <p:cNvSpPr/>
          <p:nvPr/>
        </p:nvSpPr>
        <p:spPr>
          <a:xfrm>
            <a:off x="632501" y="4028297"/>
            <a:ext cx="777332" cy="367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847" y="863869"/>
            <a:ext cx="10972800" cy="1066800"/>
          </a:xfrm>
        </p:spPr>
        <p:txBody>
          <a:bodyPr>
            <a:normAutofit fontScale="90000"/>
          </a:bodyPr>
          <a:lstStyle/>
          <a:p>
            <a:pPr lvl="1" algn="ctr"/>
            <a:r>
              <a:rPr lang="fr-FR" sz="3100" u="sng" kern="1200" dirty="0">
                <a:solidFill>
                  <a:schemeClr val="tx2"/>
                </a:solidFill>
                <a:latin typeface="+mj-lt"/>
                <a:ea typeface="+mj-ea"/>
                <a:cs typeface="+mj-cs"/>
              </a:rPr>
              <a:t>Focus sur l’objection / C’est trop cher</a:t>
            </a:r>
            <a:br>
              <a:rPr lang="fr-FR" sz="4000" u="sng" kern="1200" dirty="0">
                <a:solidFill>
                  <a:schemeClr val="tx2"/>
                </a:solidFill>
                <a:latin typeface="+mj-lt"/>
                <a:ea typeface="+mj-ea"/>
                <a:cs typeface="+mj-cs"/>
              </a:rPr>
            </a:b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1491916"/>
            <a:ext cx="11348186" cy="5991726"/>
          </a:xfrm>
        </p:spPr>
        <p:txBody>
          <a:bodyPr>
            <a:noAutofit/>
          </a:bodyPr>
          <a:lstStyle/>
          <a:p>
            <a:pPr marL="109728" indent="0">
              <a:buNone/>
            </a:pPr>
            <a:r>
              <a:rPr lang="fr-FR" sz="2200" dirty="0"/>
              <a:t>L’objection prix « c’est trop cher » est souvent déstabilisant et mal maîtrisé.</a:t>
            </a:r>
          </a:p>
          <a:p>
            <a:pPr>
              <a:buFont typeface="Wingdings" panose="05000000000000000000" pitchFamily="2" charset="2"/>
              <a:buChar char="§"/>
            </a:pPr>
            <a:r>
              <a:rPr lang="fr-FR" sz="2200" dirty="0"/>
              <a:t>Vous êtes trop cher !</a:t>
            </a:r>
          </a:p>
          <a:p>
            <a:pPr>
              <a:buFont typeface="Wingdings" panose="05000000000000000000" pitchFamily="2" charset="2"/>
              <a:buChar char="§"/>
            </a:pPr>
            <a:r>
              <a:rPr lang="fr-FR" sz="2200" dirty="0"/>
              <a:t>Vous n’êtes pas dans le budget !</a:t>
            </a:r>
          </a:p>
          <a:p>
            <a:pPr>
              <a:buFont typeface="Wingdings" panose="05000000000000000000" pitchFamily="2" charset="2"/>
              <a:buChar char="§"/>
            </a:pPr>
            <a:r>
              <a:rPr lang="fr-FR" sz="2200" dirty="0"/>
              <a:t>La concurrence fait mieux que vous !</a:t>
            </a:r>
          </a:p>
          <a:p>
            <a:pPr marL="109728" indent="0">
              <a:buNone/>
            </a:pPr>
            <a:endParaRPr lang="fr-FR" sz="2200" dirty="0"/>
          </a:p>
          <a:p>
            <a:pPr>
              <a:buNone/>
            </a:pPr>
            <a:r>
              <a:rPr lang="fr-FR" sz="2200" u="sng" dirty="0"/>
              <a:t>Défendre son offre et lutter contre l’objection prix</a:t>
            </a:r>
          </a:p>
          <a:p>
            <a:pPr>
              <a:buNone/>
            </a:pPr>
            <a:r>
              <a:rPr lang="fr-FR" sz="2200" dirty="0"/>
              <a:t>Une fois le prix dévoilé les rôles peuvent s’inverser, ce qui peut déstabiliser le</a:t>
            </a:r>
          </a:p>
          <a:p>
            <a:pPr lvl="0">
              <a:buNone/>
            </a:pPr>
            <a:r>
              <a:rPr lang="fr-FR" sz="2200" dirty="0"/>
              <a:t>vendeur….</a:t>
            </a:r>
          </a:p>
          <a:p>
            <a:pPr lvl="0">
              <a:buNone/>
            </a:pPr>
            <a:endParaRPr lang="fr-FR" sz="2200" dirty="0"/>
          </a:p>
          <a:p>
            <a:pPr lvl="0">
              <a:buNone/>
            </a:pPr>
            <a:r>
              <a:rPr lang="fr-FR" sz="2200" dirty="0"/>
              <a:t>Conséquence : le vendeur va diminuer sa marge. Or, dans 90 % des cas, il faut</a:t>
            </a:r>
          </a:p>
          <a:p>
            <a:pPr lvl="0">
              <a:buNone/>
            </a:pPr>
            <a:r>
              <a:rPr lang="fr-FR" sz="2200" dirty="0"/>
              <a:t>savoir que l’objection prix n’est pas une objection réelle. Lorsque le client vous</a:t>
            </a:r>
          </a:p>
          <a:p>
            <a:pPr lvl="0">
              <a:buNone/>
            </a:pPr>
            <a:r>
              <a:rPr lang="fr-FR" sz="2200" dirty="0"/>
              <a:t>demande de faire un effort sur le prix / émet une objection sur le prix, votre</a:t>
            </a:r>
          </a:p>
          <a:p>
            <a:pPr lvl="0">
              <a:buNone/>
            </a:pPr>
            <a:r>
              <a:rPr lang="fr-FR" sz="2200" dirty="0"/>
              <a:t>première réponse doit être la défense du prix. C’est un point technique à travailler de la</a:t>
            </a:r>
          </a:p>
          <a:p>
            <a:pPr lvl="0">
              <a:buNone/>
            </a:pPr>
            <a:r>
              <a:rPr lang="fr-FR" sz="2200" dirty="0"/>
              <a:t>manière suivante.</a:t>
            </a:r>
            <a:endParaRPr lang="fr-FR" sz="2200" b="1" dirty="0"/>
          </a:p>
          <a:p>
            <a:pPr lvl="0">
              <a:buNone/>
            </a:pPr>
            <a:r>
              <a:rPr lang="fr-FR" sz="2000" dirty="0"/>
              <a:t> </a:t>
            </a:r>
            <a:endParaRPr lang="fr-FR" sz="2400" dirty="0"/>
          </a:p>
          <a:p>
            <a:pPr marL="109728" indent="0">
              <a:buNone/>
            </a:pPr>
            <a:endParaRPr lang="fr-FR" sz="2400" dirty="0"/>
          </a:p>
          <a:p>
            <a:pPr>
              <a:buNone/>
            </a:pPr>
            <a:endParaRPr lang="fr-FR" sz="2400" dirty="0"/>
          </a:p>
          <a:p>
            <a:pPr>
              <a:buNone/>
            </a:pPr>
            <a:endParaRPr lang="fr-FR" sz="2000" dirty="0"/>
          </a:p>
          <a:p>
            <a:pPr>
              <a:buNone/>
            </a:pPr>
            <a:endParaRPr lang="fr-FR" sz="2000" dirty="0"/>
          </a:p>
        </p:txBody>
      </p:sp>
    </p:spTree>
    <p:extLst>
      <p:ext uri="{BB962C8B-B14F-4D97-AF65-F5344CB8AC3E}">
        <p14:creationId xmlns:p14="http://schemas.microsoft.com/office/powerpoint/2010/main" val="1839340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958516"/>
            <a:ext cx="10972800" cy="1066800"/>
          </a:xfrm>
        </p:spPr>
        <p:txBody>
          <a:bodyPr>
            <a:normAutofit fontScale="90000"/>
          </a:bodyPr>
          <a:lstStyle/>
          <a:p>
            <a:pPr lvl="1" algn="ctr"/>
            <a:r>
              <a:rPr lang="fr-FR" sz="3100" u="sng" kern="1200" dirty="0">
                <a:solidFill>
                  <a:schemeClr val="tx2"/>
                </a:solidFill>
                <a:latin typeface="+mj-lt"/>
                <a:ea typeface="+mj-ea"/>
                <a:cs typeface="+mj-cs"/>
              </a:rPr>
              <a:t>Focus sur l’objection prix / essayez de déterminer le contexte?</a:t>
            </a:r>
            <a:br>
              <a:rPr lang="fr-FR" sz="3100" u="sng" kern="1200" dirty="0">
                <a:solidFill>
                  <a:schemeClr val="tx2"/>
                </a:solidFill>
                <a:latin typeface="+mj-lt"/>
                <a:ea typeface="+mj-ea"/>
                <a:cs typeface="+mj-cs"/>
              </a:rPr>
            </a:br>
            <a:br>
              <a:rPr lang="fr-FR" sz="3100" b="1" dirty="0"/>
            </a:br>
            <a:br>
              <a:rPr lang="fr-FR" u="sng" dirty="0"/>
            </a:br>
            <a:br>
              <a:rPr lang="fr-FR" u="sng" dirty="0"/>
            </a:br>
            <a:endParaRPr lang="fr-FR" dirty="0"/>
          </a:p>
        </p:txBody>
      </p:sp>
      <p:sp>
        <p:nvSpPr>
          <p:cNvPr id="3" name="Espace réservé du contenu 2"/>
          <p:cNvSpPr>
            <a:spLocks noGrp="1"/>
          </p:cNvSpPr>
          <p:nvPr>
            <p:ph idx="1"/>
          </p:nvPr>
        </p:nvSpPr>
        <p:spPr>
          <a:xfrm>
            <a:off x="519763" y="1491916"/>
            <a:ext cx="11348186" cy="5991726"/>
          </a:xfrm>
        </p:spPr>
        <p:txBody>
          <a:bodyPr>
            <a:noAutofit/>
          </a:bodyPr>
          <a:lstStyle/>
          <a:p>
            <a:pPr marL="109728" indent="0">
              <a:buNone/>
            </a:pPr>
            <a:endParaRPr lang="fr-FR" sz="2400" dirty="0"/>
          </a:p>
          <a:p>
            <a:pPr marL="109728" indent="0">
              <a:buNone/>
            </a:pPr>
            <a:endParaRPr lang="fr-FR" sz="2400" dirty="0"/>
          </a:p>
          <a:p>
            <a:pPr>
              <a:buFont typeface="Wingdings" panose="05000000000000000000" pitchFamily="2" charset="2"/>
              <a:buChar char="§"/>
            </a:pPr>
            <a:r>
              <a:rPr lang="fr-FR" sz="2400" dirty="0"/>
              <a:t>Votre offre est dans le prix du marché, mais le client ne le sait pas…</a:t>
            </a:r>
          </a:p>
          <a:p>
            <a:pPr marL="109728" indent="0">
              <a:buNone/>
            </a:pPr>
            <a:endParaRPr lang="fr-FR" sz="2400" dirty="0"/>
          </a:p>
          <a:p>
            <a:pPr>
              <a:buFont typeface="Wingdings" panose="05000000000000000000" pitchFamily="2" charset="2"/>
              <a:buChar char="§"/>
            </a:pPr>
            <a:r>
              <a:rPr lang="fr-FR" sz="2400" dirty="0"/>
              <a:t>Votre offre est au-dessus du prix du marché…</a:t>
            </a:r>
          </a:p>
          <a:p>
            <a:pPr>
              <a:buFont typeface="Wingdings" panose="05000000000000000000" pitchFamily="2" charset="2"/>
              <a:buChar char="§"/>
            </a:pPr>
            <a:endParaRPr lang="fr-FR" sz="2400" dirty="0"/>
          </a:p>
          <a:p>
            <a:pPr>
              <a:buFont typeface="Wingdings" panose="05000000000000000000" pitchFamily="2" charset="2"/>
              <a:buChar char="§"/>
            </a:pPr>
            <a:r>
              <a:rPr lang="fr-FR" sz="2400" dirty="0"/>
              <a:t>Votre offre ne correspond pas aux besoin du client…</a:t>
            </a:r>
          </a:p>
          <a:p>
            <a:pPr>
              <a:buFont typeface="Wingdings" panose="05000000000000000000" pitchFamily="2" charset="2"/>
              <a:buChar char="§"/>
            </a:pPr>
            <a:endParaRPr lang="fr-FR" sz="2400" dirty="0"/>
          </a:p>
          <a:p>
            <a:pPr>
              <a:buFont typeface="Wingdings" panose="05000000000000000000" pitchFamily="2" charset="2"/>
              <a:buChar char="§"/>
            </a:pPr>
            <a:r>
              <a:rPr lang="fr-FR" sz="2400" dirty="0"/>
              <a:t>Votre offre ne correspond pas aux moyens du client…</a:t>
            </a:r>
          </a:p>
          <a:p>
            <a:pPr>
              <a:buNone/>
            </a:pPr>
            <a:endParaRPr lang="fr-FR" sz="2400" dirty="0"/>
          </a:p>
          <a:p>
            <a:pPr>
              <a:buNone/>
            </a:pPr>
            <a:endParaRPr lang="fr-FR" sz="2000" dirty="0"/>
          </a:p>
          <a:p>
            <a:pPr>
              <a:buNone/>
            </a:pPr>
            <a:endParaRPr lang="fr-FR" sz="2000" dirty="0"/>
          </a:p>
        </p:txBody>
      </p:sp>
    </p:spTree>
    <p:extLst>
      <p:ext uri="{BB962C8B-B14F-4D97-AF65-F5344CB8AC3E}">
        <p14:creationId xmlns:p14="http://schemas.microsoft.com/office/powerpoint/2010/main" val="376845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577516"/>
            <a:ext cx="11348186" cy="6280485"/>
          </a:xfrm>
        </p:spPr>
        <p:txBody>
          <a:bodyPr>
            <a:noAutofit/>
          </a:bodyPr>
          <a:lstStyle/>
          <a:p>
            <a:pPr>
              <a:buNone/>
            </a:pPr>
            <a:endParaRPr lang="fr-FR" sz="2000" dirty="0"/>
          </a:p>
          <a:p>
            <a:pPr algn="just">
              <a:buNone/>
            </a:pPr>
            <a:r>
              <a:rPr lang="fr-FR" sz="2400" b="1" u="sng" dirty="0"/>
              <a:t>Ressource R3.02 : Contenu de la ressource</a:t>
            </a:r>
          </a:p>
          <a:p>
            <a:pPr algn="just">
              <a:buNone/>
            </a:pPr>
            <a:endParaRPr lang="fr-FR" sz="2400" b="1" u="sng" dirty="0"/>
          </a:p>
          <a:p>
            <a:pPr algn="just">
              <a:buNone/>
            </a:pPr>
            <a:endParaRPr lang="fr-FR" sz="2400" b="1" u="sng" dirty="0"/>
          </a:p>
          <a:p>
            <a:pPr algn="just">
              <a:buNone/>
            </a:pPr>
            <a:endParaRPr lang="fr-FR" sz="1200" dirty="0"/>
          </a:p>
          <a:p>
            <a:pPr lvl="0" algn="just">
              <a:buNone/>
            </a:pPr>
            <a:r>
              <a:rPr lang="fr-FR" sz="2400" u="sng" dirty="0"/>
              <a:t>Partie 1/ Répondre à un appel d’offre privé</a:t>
            </a:r>
          </a:p>
          <a:p>
            <a:pPr lvl="1" algn="just">
              <a:buFont typeface="Wingdings" pitchFamily="2" charset="2"/>
              <a:buChar char="§"/>
            </a:pPr>
            <a:r>
              <a:rPr lang="fr-FR" sz="2200" dirty="0">
                <a:solidFill>
                  <a:schemeClr val="tx1"/>
                </a:solidFill>
              </a:rPr>
              <a:t>Les étapes de l’appel d’offre privé</a:t>
            </a:r>
          </a:p>
          <a:p>
            <a:pPr lvl="1">
              <a:buFont typeface="Wingdings" pitchFamily="2" charset="2"/>
              <a:buChar char="§"/>
            </a:pPr>
            <a:r>
              <a:rPr lang="fr-FR" sz="2200" dirty="0">
                <a:solidFill>
                  <a:schemeClr val="tx1"/>
                </a:solidFill>
              </a:rPr>
              <a:t>Le cahier des charges</a:t>
            </a:r>
          </a:p>
          <a:p>
            <a:pPr lvl="1">
              <a:buFont typeface="Wingdings" pitchFamily="2" charset="2"/>
              <a:buChar char="§"/>
            </a:pPr>
            <a:r>
              <a:rPr lang="fr-FR" sz="2200" dirty="0">
                <a:solidFill>
                  <a:schemeClr val="tx1"/>
                </a:solidFill>
              </a:rPr>
              <a:t>Préparation de la proposition commerciale / Cas d’application : Escape Game</a:t>
            </a:r>
          </a:p>
          <a:p>
            <a:pPr lvl="1">
              <a:buFont typeface="Wingdings" pitchFamily="2" charset="2"/>
              <a:buChar char="§"/>
            </a:pPr>
            <a:r>
              <a:rPr lang="fr-FR" sz="2200" dirty="0">
                <a:solidFill>
                  <a:schemeClr val="tx1"/>
                </a:solidFill>
              </a:rPr>
              <a:t>Focus sur le devis</a:t>
            </a:r>
          </a:p>
          <a:p>
            <a:pPr lvl="0" algn="just">
              <a:buNone/>
            </a:pPr>
            <a:endParaRPr lang="fr-FR" sz="2200" u="sng" dirty="0"/>
          </a:p>
          <a:p>
            <a:pPr lvl="0" algn="just">
              <a:buFont typeface="Wingdings" pitchFamily="2" charset="2"/>
              <a:buChar char="§"/>
            </a:pPr>
            <a:endParaRPr lang="fr-FR" sz="1200" dirty="0"/>
          </a:p>
          <a:p>
            <a:pPr>
              <a:buNone/>
            </a:pPr>
            <a:endParaRPr lang="fr-FR"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9763" y="659876"/>
            <a:ext cx="11348186" cy="6823765"/>
          </a:xfrm>
        </p:spPr>
        <p:txBody>
          <a:bodyPr>
            <a:noAutofit/>
          </a:bodyPr>
          <a:lstStyle/>
          <a:p>
            <a:pPr marL="109728" indent="0">
              <a:buNone/>
            </a:pPr>
            <a:r>
              <a:rPr lang="fr-FR" sz="2400" dirty="0"/>
              <a:t>	Votre offre est dans le prix du marché, mais le client ne le sait pas…</a:t>
            </a:r>
          </a:p>
          <a:p>
            <a:pPr marL="109728" indent="0">
              <a:buNone/>
            </a:pPr>
            <a:endParaRPr lang="fr-FR" sz="1200" dirty="0"/>
          </a:p>
          <a:p>
            <a:pPr marL="109728" indent="0">
              <a:buNone/>
            </a:pPr>
            <a:endParaRPr lang="fr-FR" sz="800" dirty="0"/>
          </a:p>
          <a:p>
            <a:pPr marL="109728" indent="0">
              <a:buNone/>
            </a:pPr>
            <a:r>
              <a:rPr lang="fr-FR" sz="2400" u="sng" dirty="0"/>
              <a:t>Etape 1</a:t>
            </a:r>
          </a:p>
          <a:p>
            <a:pPr marL="109728" indent="0">
              <a:buNone/>
            </a:pPr>
            <a:r>
              <a:rPr lang="fr-FR" sz="2400" dirty="0"/>
              <a:t>Accusez réception de l'objection du client. Exprimer votre surprise et votre intérêt si votre offre est dans le prix du marché. </a:t>
            </a:r>
          </a:p>
          <a:p>
            <a:pPr marL="109728" indent="0">
              <a:buNone/>
            </a:pPr>
            <a:r>
              <a:rPr lang="fr-FR" sz="2000" i="1" dirty="0"/>
              <a:t>« Je suis surpris, mais votre point de vue est intéressant. »</a:t>
            </a:r>
          </a:p>
          <a:p>
            <a:pPr>
              <a:buNone/>
            </a:pPr>
            <a:endParaRPr lang="fr-FR" sz="1200" dirty="0"/>
          </a:p>
          <a:p>
            <a:pPr>
              <a:buNone/>
            </a:pPr>
            <a:r>
              <a:rPr lang="fr-FR" sz="2400" u="sng" dirty="0"/>
              <a:t>Etape 2</a:t>
            </a:r>
          </a:p>
          <a:p>
            <a:pPr>
              <a:buNone/>
            </a:pPr>
            <a:r>
              <a:rPr lang="fr-FR" sz="2400" dirty="0"/>
              <a:t>Explorer le cadre de référence du client : </a:t>
            </a:r>
          </a:p>
          <a:p>
            <a:pPr>
              <a:buNone/>
            </a:pPr>
            <a:r>
              <a:rPr lang="fr-FR" sz="2000" i="1" dirty="0"/>
              <a:t>« Qu'est-ce qui vous parait cher dans notre offre ?  »</a:t>
            </a:r>
          </a:p>
          <a:p>
            <a:pPr>
              <a:buNone/>
            </a:pPr>
            <a:r>
              <a:rPr lang="fr-FR" sz="2000" i="1" dirty="0"/>
              <a:t>« Qu'est-ce qui vous fait dire que c'est cher ? »</a:t>
            </a:r>
          </a:p>
          <a:p>
            <a:pPr>
              <a:buNone/>
            </a:pPr>
            <a:r>
              <a:rPr lang="fr-FR" sz="2000" i="1" dirty="0"/>
              <a:t>« Est-ce que vous avez déjà acheté ce produit? »</a:t>
            </a:r>
          </a:p>
          <a:p>
            <a:pPr>
              <a:buNone/>
            </a:pPr>
            <a:endParaRPr lang="fr-FR" sz="1200" dirty="0"/>
          </a:p>
          <a:p>
            <a:pPr>
              <a:buNone/>
            </a:pPr>
            <a:r>
              <a:rPr lang="fr-FR" sz="2400" u="sng" dirty="0"/>
              <a:t>Etape 3</a:t>
            </a:r>
          </a:p>
          <a:p>
            <a:pPr>
              <a:buNone/>
            </a:pPr>
            <a:r>
              <a:rPr lang="fr-FR" sz="2400" dirty="0"/>
              <a:t>Rassurez le client en apportant des preuves.</a:t>
            </a:r>
          </a:p>
          <a:p>
            <a:pPr>
              <a:buNone/>
            </a:pPr>
            <a:r>
              <a:rPr lang="fr-FR" sz="2400" dirty="0"/>
              <a:t>Utilisez une autre technique de présentation du prix.</a:t>
            </a:r>
          </a:p>
          <a:p>
            <a:pPr>
              <a:buNone/>
            </a:pPr>
            <a:r>
              <a:rPr lang="fr-FR" sz="2400" dirty="0"/>
              <a:t>Soyez ferme si le rapport de force vous le permet…</a:t>
            </a:r>
          </a:p>
          <a:p>
            <a:pPr>
              <a:buNone/>
            </a:pPr>
            <a:endParaRPr lang="fr-FR" sz="2000" dirty="0"/>
          </a:p>
          <a:p>
            <a:pPr>
              <a:buNone/>
            </a:pPr>
            <a:endParaRPr lang="fr-FR" sz="2000" dirty="0"/>
          </a:p>
        </p:txBody>
      </p:sp>
      <p:sp>
        <p:nvSpPr>
          <p:cNvPr id="4" name="Flèche : droite 3">
            <a:extLst>
              <a:ext uri="{FF2B5EF4-FFF2-40B4-BE49-F238E27FC236}">
                <a16:creationId xmlns:a16="http://schemas.microsoft.com/office/drawing/2014/main" id="{84CA16AB-2CB3-4C83-9A28-D02C85AA107B}"/>
              </a:ext>
            </a:extLst>
          </p:cNvPr>
          <p:cNvSpPr/>
          <p:nvPr/>
        </p:nvSpPr>
        <p:spPr>
          <a:xfrm>
            <a:off x="690010" y="763571"/>
            <a:ext cx="680680" cy="356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44251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9763" y="772998"/>
            <a:ext cx="11348186" cy="6710645"/>
          </a:xfrm>
        </p:spPr>
        <p:txBody>
          <a:bodyPr>
            <a:noAutofit/>
          </a:bodyPr>
          <a:lstStyle/>
          <a:p>
            <a:pPr marL="109728" indent="0">
              <a:buNone/>
            </a:pPr>
            <a:r>
              <a:rPr lang="fr-FR" sz="2400" dirty="0"/>
              <a:t>           Votre offre est au-dessus du prix du marché</a:t>
            </a:r>
          </a:p>
          <a:p>
            <a:pPr marL="109728" indent="0">
              <a:buNone/>
            </a:pPr>
            <a:endParaRPr lang="fr-FR" sz="1200" dirty="0"/>
          </a:p>
          <a:p>
            <a:pPr marL="109728" indent="0">
              <a:buNone/>
            </a:pPr>
            <a:endParaRPr lang="fr-FR" sz="1200" dirty="0"/>
          </a:p>
          <a:p>
            <a:pPr marL="109728" indent="0">
              <a:buNone/>
            </a:pPr>
            <a:r>
              <a:rPr lang="fr-FR" sz="2400" u="sng" dirty="0"/>
              <a:t>Etape 1</a:t>
            </a:r>
          </a:p>
          <a:p>
            <a:pPr marL="109728" indent="0">
              <a:buNone/>
            </a:pPr>
            <a:r>
              <a:rPr lang="fr-FR" sz="2400" dirty="0"/>
              <a:t>Accusez réception de l'objection du client sans réserve. </a:t>
            </a:r>
          </a:p>
          <a:p>
            <a:pPr marL="109728" indent="0">
              <a:buNone/>
            </a:pPr>
            <a:r>
              <a:rPr lang="fr-FR" sz="2000" i="1" dirty="0"/>
              <a:t>« C'est vrai, c'est un investissement ».</a:t>
            </a:r>
          </a:p>
          <a:p>
            <a:pPr marL="109728" indent="0">
              <a:buNone/>
            </a:pPr>
            <a:r>
              <a:rPr lang="fr-FR" sz="2000" i="1" dirty="0"/>
              <a:t>« Oui, c'est vrai à l'achat ».</a:t>
            </a:r>
          </a:p>
          <a:p>
            <a:pPr marL="109728" indent="0">
              <a:buNone/>
            </a:pPr>
            <a:r>
              <a:rPr lang="fr-FR" sz="2000" i="1" dirty="0"/>
              <a:t> « Effectivement, certains éléments de notre offre justifient la différence de prix par rapport à nos concurrents. »</a:t>
            </a:r>
          </a:p>
          <a:p>
            <a:pPr>
              <a:buNone/>
            </a:pPr>
            <a:endParaRPr lang="fr-FR" sz="1200" dirty="0"/>
          </a:p>
          <a:p>
            <a:pPr>
              <a:buNone/>
            </a:pPr>
            <a:r>
              <a:rPr lang="fr-FR" sz="2400" u="sng" dirty="0"/>
              <a:t>Etape 2</a:t>
            </a:r>
          </a:p>
          <a:p>
            <a:pPr>
              <a:buNone/>
            </a:pPr>
            <a:r>
              <a:rPr lang="fr-FR" sz="2400" dirty="0"/>
              <a:t>Faire prendre conscience au client des failles des autres solutions grâce à un jeu</a:t>
            </a:r>
          </a:p>
          <a:p>
            <a:pPr>
              <a:buNone/>
            </a:pPr>
            <a:r>
              <a:rPr lang="fr-FR" sz="2400" dirty="0"/>
              <a:t>de questionnement.</a:t>
            </a:r>
          </a:p>
          <a:p>
            <a:pPr>
              <a:buNone/>
            </a:pPr>
            <a:endParaRPr lang="fr-FR" sz="1200" dirty="0"/>
          </a:p>
          <a:p>
            <a:pPr>
              <a:buNone/>
            </a:pPr>
            <a:r>
              <a:rPr lang="fr-FR" sz="2400" u="sng" dirty="0"/>
              <a:t>Etape 3</a:t>
            </a:r>
          </a:p>
          <a:p>
            <a:pPr>
              <a:buNone/>
            </a:pPr>
            <a:r>
              <a:rPr lang="fr-FR" sz="2400" dirty="0"/>
              <a:t>Valoriser les avantages différenciants de votre offre et les bénéfices pour le client.</a:t>
            </a:r>
          </a:p>
          <a:p>
            <a:pPr>
              <a:buNone/>
            </a:pPr>
            <a:r>
              <a:rPr lang="fr-FR" sz="2400" dirty="0"/>
              <a:t>Utilisez une autre technique de présentation du prix.</a:t>
            </a:r>
          </a:p>
          <a:p>
            <a:pPr>
              <a:buNone/>
            </a:pPr>
            <a:endParaRPr lang="fr-FR" sz="2400" dirty="0"/>
          </a:p>
          <a:p>
            <a:pPr>
              <a:buNone/>
            </a:pPr>
            <a:endParaRPr lang="fr-FR" sz="2000" dirty="0"/>
          </a:p>
          <a:p>
            <a:pPr>
              <a:buNone/>
            </a:pPr>
            <a:endParaRPr lang="fr-FR" sz="2000" dirty="0"/>
          </a:p>
        </p:txBody>
      </p:sp>
      <p:sp>
        <p:nvSpPr>
          <p:cNvPr id="4" name="Flèche : droite 3">
            <a:extLst>
              <a:ext uri="{FF2B5EF4-FFF2-40B4-BE49-F238E27FC236}">
                <a16:creationId xmlns:a16="http://schemas.microsoft.com/office/drawing/2014/main" id="{BBFE6394-2E41-4A9C-9522-4CDD3742A2C9}"/>
              </a:ext>
            </a:extLst>
          </p:cNvPr>
          <p:cNvSpPr/>
          <p:nvPr/>
        </p:nvSpPr>
        <p:spPr>
          <a:xfrm>
            <a:off x="676780" y="848413"/>
            <a:ext cx="680680" cy="356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55653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9763" y="942681"/>
            <a:ext cx="11348186" cy="6540962"/>
          </a:xfrm>
        </p:spPr>
        <p:txBody>
          <a:bodyPr>
            <a:noAutofit/>
          </a:bodyPr>
          <a:lstStyle/>
          <a:p>
            <a:pPr marL="109728" indent="0">
              <a:buNone/>
            </a:pPr>
            <a:r>
              <a:rPr lang="fr-FR" sz="2400" dirty="0"/>
              <a:t>           Votre offre ne correspond pas aux besoin du client…</a:t>
            </a:r>
          </a:p>
          <a:p>
            <a:pPr marL="109728" indent="0">
              <a:buNone/>
            </a:pPr>
            <a:endParaRPr lang="fr-FR" sz="2400" dirty="0"/>
          </a:p>
          <a:p>
            <a:pPr marL="109728" indent="0">
              <a:buNone/>
            </a:pPr>
            <a:endParaRPr lang="fr-FR" sz="2400" dirty="0"/>
          </a:p>
          <a:p>
            <a:pPr marL="109728" indent="0">
              <a:buNone/>
            </a:pPr>
            <a:r>
              <a:rPr lang="fr-FR" sz="2400" dirty="0"/>
              <a:t>Le prix parait trop cher pour l’acheteur tant que vous n’aurez pas mis en évidence ou vérifier l’adéquation de l’offre à sa demande. Et l’importance de la </a:t>
            </a:r>
            <a:r>
              <a:rPr lang="fr-FR" sz="2400" dirty="0">
                <a:hlinkClick r:id="rId2">
                  <a:extLst>
                    <a:ext uri="{A12FA001-AC4F-418D-AE19-62706E023703}">
                      <ahyp:hlinkClr xmlns:ahyp="http://schemas.microsoft.com/office/drawing/2018/hyperlinkcolor" val="tx"/>
                    </a:ext>
                  </a:extLst>
                </a:hlinkClick>
              </a:rPr>
              <a:t>satisfaction des besoins et motivations SONCAS</a:t>
            </a:r>
            <a:r>
              <a:rPr lang="fr-FR" sz="2400" dirty="0"/>
              <a:t> prioritaires que vous aurez décelés chez lui après une bonne découverte client.</a:t>
            </a:r>
          </a:p>
          <a:p>
            <a:pPr>
              <a:buNone/>
            </a:pPr>
            <a:endParaRPr lang="fr-FR" sz="2400" dirty="0"/>
          </a:p>
          <a:p>
            <a:pPr>
              <a:buNone/>
            </a:pPr>
            <a:endParaRPr lang="fr-FR" sz="2400" u="sng" dirty="0"/>
          </a:p>
          <a:p>
            <a:pPr>
              <a:buNone/>
            </a:pPr>
            <a:r>
              <a:rPr lang="fr-FR" sz="2400" u="sng" dirty="0"/>
              <a:t>Solution : </a:t>
            </a:r>
          </a:p>
          <a:p>
            <a:pPr>
              <a:buFont typeface="Wingdings" pitchFamily="2" charset="2"/>
              <a:buChar char="§"/>
            </a:pPr>
            <a:r>
              <a:rPr lang="fr-FR" sz="2400" dirty="0"/>
              <a:t>Revalider avec le client ses besoins et l’adéquation de votre offre.</a:t>
            </a:r>
          </a:p>
          <a:p>
            <a:pPr>
              <a:buNone/>
            </a:pPr>
            <a:endParaRPr lang="fr-FR" sz="2000" dirty="0"/>
          </a:p>
          <a:p>
            <a:pPr>
              <a:buNone/>
            </a:pPr>
            <a:endParaRPr lang="fr-FR" sz="2000" dirty="0"/>
          </a:p>
        </p:txBody>
      </p:sp>
      <p:sp>
        <p:nvSpPr>
          <p:cNvPr id="4" name="Flèche : droite 3">
            <a:extLst>
              <a:ext uri="{FF2B5EF4-FFF2-40B4-BE49-F238E27FC236}">
                <a16:creationId xmlns:a16="http://schemas.microsoft.com/office/drawing/2014/main" id="{BBFE6394-2E41-4A9C-9522-4CDD3742A2C9}"/>
              </a:ext>
            </a:extLst>
          </p:cNvPr>
          <p:cNvSpPr/>
          <p:nvPr/>
        </p:nvSpPr>
        <p:spPr>
          <a:xfrm>
            <a:off x="676780" y="1027522"/>
            <a:ext cx="680680" cy="356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57525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9763" y="942681"/>
            <a:ext cx="11348186" cy="6540962"/>
          </a:xfrm>
        </p:spPr>
        <p:txBody>
          <a:bodyPr>
            <a:noAutofit/>
          </a:bodyPr>
          <a:lstStyle/>
          <a:p>
            <a:pPr marL="109728" indent="0">
              <a:buNone/>
            </a:pPr>
            <a:r>
              <a:rPr lang="fr-FR" sz="2400" dirty="0"/>
              <a:t>           Votre offre ne correspond pas aux moyens du client…</a:t>
            </a:r>
          </a:p>
          <a:p>
            <a:pPr marL="109728" indent="0">
              <a:buNone/>
            </a:pPr>
            <a:endParaRPr lang="fr-FR" sz="2400" dirty="0"/>
          </a:p>
          <a:p>
            <a:pPr marL="109728" indent="0">
              <a:buNone/>
            </a:pPr>
            <a:r>
              <a:rPr lang="fr-FR" sz="2400" dirty="0"/>
              <a:t>Vous avez raté votre découverte et mal défini les moyens que le client est prêt à mobiliser pour atteindre l’objectif fixé…</a:t>
            </a:r>
          </a:p>
          <a:p>
            <a:pPr marL="109728" indent="0">
              <a:buNone/>
            </a:pPr>
            <a:endParaRPr lang="fr-FR" sz="2400" dirty="0"/>
          </a:p>
          <a:p>
            <a:pPr marL="109728" indent="0">
              <a:buNone/>
            </a:pPr>
            <a:r>
              <a:rPr lang="fr-FR" sz="2400" dirty="0"/>
              <a:t>Il arrive également que la situation ait changée et le client ne va pas de manière spontanée vous signaler une potentielle erreur ou un éventuel changement dans les moyens mobilisables…</a:t>
            </a:r>
          </a:p>
          <a:p>
            <a:pPr>
              <a:buNone/>
            </a:pPr>
            <a:endParaRPr lang="fr-FR" sz="2400" dirty="0"/>
          </a:p>
          <a:p>
            <a:pPr>
              <a:buNone/>
            </a:pPr>
            <a:endParaRPr lang="fr-FR" sz="2400" u="sng" dirty="0"/>
          </a:p>
          <a:p>
            <a:pPr>
              <a:buNone/>
            </a:pPr>
            <a:r>
              <a:rPr lang="fr-FR" sz="2400" u="sng" dirty="0"/>
              <a:t>Solution : </a:t>
            </a:r>
          </a:p>
          <a:p>
            <a:pPr>
              <a:buFont typeface="Wingdings" pitchFamily="2" charset="2"/>
              <a:buChar char="§"/>
            </a:pPr>
            <a:r>
              <a:rPr lang="fr-FR" sz="2400" dirty="0"/>
              <a:t>Adapter la solution proposée en trouvant par un jeu de questionnement d’éventuels éléments non essentiels dans l’offre présentée…</a:t>
            </a:r>
          </a:p>
          <a:p>
            <a:pPr>
              <a:buNone/>
            </a:pPr>
            <a:endParaRPr lang="fr-FR" sz="2000" dirty="0"/>
          </a:p>
          <a:p>
            <a:pPr>
              <a:buNone/>
            </a:pPr>
            <a:endParaRPr lang="fr-FR" sz="2000" dirty="0"/>
          </a:p>
        </p:txBody>
      </p:sp>
      <p:sp>
        <p:nvSpPr>
          <p:cNvPr id="4" name="Flèche : droite 3">
            <a:extLst>
              <a:ext uri="{FF2B5EF4-FFF2-40B4-BE49-F238E27FC236}">
                <a16:creationId xmlns:a16="http://schemas.microsoft.com/office/drawing/2014/main" id="{BBFE6394-2E41-4A9C-9522-4CDD3742A2C9}"/>
              </a:ext>
            </a:extLst>
          </p:cNvPr>
          <p:cNvSpPr/>
          <p:nvPr/>
        </p:nvSpPr>
        <p:spPr>
          <a:xfrm>
            <a:off x="676780" y="1027522"/>
            <a:ext cx="680680" cy="356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98559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087" y="924829"/>
            <a:ext cx="10972800" cy="1066800"/>
          </a:xfrm>
        </p:spPr>
        <p:txBody>
          <a:bodyPr>
            <a:normAutofit fontScale="90000"/>
          </a:bodyPr>
          <a:lstStyle/>
          <a:p>
            <a:pPr lvl="1" algn="ctr"/>
            <a:r>
              <a:rPr lang="fr-FR" sz="3600" u="sng" kern="1200" dirty="0">
                <a:solidFill>
                  <a:schemeClr val="tx2"/>
                </a:solidFill>
                <a:latin typeface="+mj-lt"/>
                <a:ea typeface="+mj-ea"/>
                <a:cs typeface="+mj-cs"/>
              </a:rPr>
              <a:t>Focus sur l’objection / C’est trop cher</a:t>
            </a:r>
            <a:br>
              <a:rPr lang="fr-FR" sz="4000" u="sng" kern="1200" dirty="0">
                <a:solidFill>
                  <a:schemeClr val="tx2"/>
                </a:solidFill>
                <a:latin typeface="+mj-lt"/>
                <a:ea typeface="+mj-ea"/>
                <a:cs typeface="+mj-cs"/>
              </a:rPr>
            </a:b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51847" y="1533247"/>
            <a:ext cx="11348186" cy="5419172"/>
          </a:xfrm>
        </p:spPr>
        <p:txBody>
          <a:bodyPr>
            <a:noAutofit/>
          </a:bodyPr>
          <a:lstStyle/>
          <a:p>
            <a:pPr marL="109728" indent="0" algn="just">
              <a:buNone/>
            </a:pPr>
            <a:r>
              <a:rPr lang="fr-FR" sz="2400" dirty="0"/>
              <a:t>En cas de situation bloquée ou si vous avez une marge de négociation. Réaliser une ou deux concessions en échange des contreparties qui vous intéressent. Mais seulement dans un deuxième temps, </a:t>
            </a:r>
            <a:r>
              <a:rPr lang="fr-FR" sz="2400" b="1" dirty="0"/>
              <a:t>commencez en premier lieu par revenir sur les éléments clés de votre argumentation et défendez le prix avant de négocier. </a:t>
            </a:r>
          </a:p>
          <a:p>
            <a:pPr marL="109728" indent="0" algn="just">
              <a:buNone/>
            </a:pPr>
            <a:endParaRPr lang="fr-FR" sz="2400" b="1" dirty="0"/>
          </a:p>
          <a:p>
            <a:pPr marL="109728" indent="0" algn="just">
              <a:buNone/>
            </a:pPr>
            <a:r>
              <a:rPr lang="fr-FR" sz="2400" b="1" dirty="0"/>
              <a:t>	Vous êtes avant tout un défenseur de votre prix.</a:t>
            </a:r>
          </a:p>
          <a:p>
            <a:pPr marL="109728" indent="0" algn="just">
              <a:buNone/>
            </a:pPr>
            <a:endParaRPr lang="fr-FR" sz="2400" b="1" dirty="0"/>
          </a:p>
          <a:p>
            <a:pPr marL="109728" indent="0" algn="just">
              <a:buNone/>
            </a:pPr>
            <a:r>
              <a:rPr lang="fr-FR" sz="2400" dirty="0"/>
              <a:t>Analyse des vidéos 4, 5 &amp; 6.</a:t>
            </a:r>
          </a:p>
          <a:p>
            <a:pPr>
              <a:buNone/>
            </a:pPr>
            <a:endParaRPr lang="fr-FR" sz="2400" dirty="0"/>
          </a:p>
          <a:p>
            <a:pPr>
              <a:buNone/>
            </a:pPr>
            <a:r>
              <a:rPr lang="fr-FR" sz="2400" dirty="0"/>
              <a:t>Réalisation de l’activité 3 : le traitement de l’objection prix</a:t>
            </a:r>
          </a:p>
          <a:p>
            <a:pPr>
              <a:buNone/>
            </a:pPr>
            <a:endParaRPr lang="fr-FR" sz="2000" dirty="0"/>
          </a:p>
          <a:p>
            <a:pPr>
              <a:buNone/>
            </a:pPr>
            <a:endParaRPr lang="fr-FR" sz="2000" dirty="0"/>
          </a:p>
        </p:txBody>
      </p:sp>
      <p:sp>
        <p:nvSpPr>
          <p:cNvPr id="4" name="Flèche : droite 3">
            <a:extLst>
              <a:ext uri="{FF2B5EF4-FFF2-40B4-BE49-F238E27FC236}">
                <a16:creationId xmlns:a16="http://schemas.microsoft.com/office/drawing/2014/main" id="{75E3D7ED-22F8-4F0E-A2E0-BC3613B17478}"/>
              </a:ext>
            </a:extLst>
          </p:cNvPr>
          <p:cNvSpPr/>
          <p:nvPr/>
        </p:nvSpPr>
        <p:spPr>
          <a:xfrm>
            <a:off x="722810" y="3910148"/>
            <a:ext cx="687977" cy="2699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93031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9763" y="1132687"/>
            <a:ext cx="10972800" cy="1066800"/>
          </a:xfrm>
        </p:spPr>
        <p:txBody>
          <a:bodyPr>
            <a:normAutofit fontScale="90000"/>
          </a:bodyPr>
          <a:lstStyle/>
          <a:p>
            <a:pPr lvl="1" algn="ctr"/>
            <a:r>
              <a:rPr lang="fr-FR" sz="3100" u="sng" kern="1200" dirty="0">
                <a:solidFill>
                  <a:schemeClr val="tx2"/>
                </a:solidFill>
                <a:latin typeface="+mj-lt"/>
                <a:ea typeface="+mj-ea"/>
                <a:cs typeface="+mj-cs"/>
              </a:rPr>
              <a:t>Point technique : le traitement des objections de fond ou des réclamations avec la méthode CRAC</a:t>
            </a:r>
            <a:br>
              <a:rPr lang="fr-FR" sz="4000" u="sng" kern="1200" dirty="0">
                <a:solidFill>
                  <a:schemeClr val="tx2"/>
                </a:solidFill>
                <a:latin typeface="+mj-lt"/>
                <a:ea typeface="+mj-ea"/>
                <a:cs typeface="+mj-cs"/>
              </a:rPr>
            </a:b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2055223"/>
            <a:ext cx="11348186" cy="5428418"/>
          </a:xfrm>
        </p:spPr>
        <p:txBody>
          <a:bodyPr>
            <a:noAutofit/>
          </a:bodyPr>
          <a:lstStyle/>
          <a:p>
            <a:pPr>
              <a:buFont typeface="Wingdings" pitchFamily="2" charset="2"/>
              <a:buChar char="§"/>
            </a:pPr>
            <a:endParaRPr lang="fr-FR" sz="2400" dirty="0"/>
          </a:p>
          <a:p>
            <a:pPr>
              <a:buNone/>
            </a:pPr>
            <a:r>
              <a:rPr lang="fr-FR" sz="2400" dirty="0"/>
              <a:t>	</a:t>
            </a:r>
            <a:r>
              <a:rPr lang="fr-FR" sz="2200" dirty="0"/>
              <a:t>Qu’est-ce qu’une objection de fond?</a:t>
            </a:r>
          </a:p>
          <a:p>
            <a:pPr>
              <a:buNone/>
            </a:pPr>
            <a:endParaRPr lang="fr-FR" sz="2200" dirty="0"/>
          </a:p>
          <a:p>
            <a:pPr>
              <a:buNone/>
            </a:pPr>
            <a:r>
              <a:rPr lang="fr-FR" sz="2200" dirty="0"/>
              <a:t>L’objection de fond est une objection émise par le prospect ou client qui porte sur la</a:t>
            </a:r>
          </a:p>
          <a:p>
            <a:pPr>
              <a:buNone/>
            </a:pPr>
            <a:r>
              <a:rPr lang="fr-FR" sz="2200" dirty="0"/>
              <a:t>notoriété, la qualité ou la capacité du fournisseur à remplir correctement sa part du</a:t>
            </a:r>
          </a:p>
          <a:p>
            <a:pPr>
              <a:buNone/>
            </a:pPr>
            <a:r>
              <a:rPr lang="fr-FR" sz="2200" dirty="0"/>
              <a:t>contrat.</a:t>
            </a:r>
          </a:p>
          <a:p>
            <a:pPr>
              <a:buNone/>
            </a:pPr>
            <a:endParaRPr lang="fr-FR" sz="2200" dirty="0"/>
          </a:p>
          <a:p>
            <a:pPr>
              <a:buNone/>
            </a:pPr>
            <a:r>
              <a:rPr lang="fr-FR" sz="2200" dirty="0"/>
              <a:t>Elle n’est pas une question mais une affirmation orientée. </a:t>
            </a:r>
          </a:p>
          <a:p>
            <a:pPr>
              <a:buNone/>
            </a:pPr>
            <a:endParaRPr lang="fr-FR" sz="2000" dirty="0"/>
          </a:p>
          <a:p>
            <a:pPr>
              <a:buNone/>
            </a:pPr>
            <a:r>
              <a:rPr lang="fr-FR" sz="2200" dirty="0"/>
              <a:t>Par exemple </a:t>
            </a:r>
            <a:r>
              <a:rPr lang="fr-FR" sz="2000" dirty="0"/>
              <a:t>: </a:t>
            </a:r>
            <a:r>
              <a:rPr lang="fr-FR" sz="2000" i="1" dirty="0"/>
              <a:t>« j’ai un doute sur vos capacités à bien remplir votre part du contrat, votre</a:t>
            </a:r>
          </a:p>
          <a:p>
            <a:pPr>
              <a:buNone/>
            </a:pPr>
            <a:r>
              <a:rPr lang="fr-FR" sz="2000" i="1" dirty="0"/>
              <a:t>équipe de collaborateurs est jeune et votre portefeuille de clients manque de références</a:t>
            </a:r>
          </a:p>
          <a:p>
            <a:pPr>
              <a:buNone/>
            </a:pPr>
            <a:r>
              <a:rPr lang="fr-FR" sz="2000" i="1" dirty="0"/>
              <a:t>reconnues ».</a:t>
            </a:r>
          </a:p>
          <a:p>
            <a:pPr>
              <a:buNone/>
            </a:pPr>
            <a:endParaRPr lang="fr-FR" sz="2000" dirty="0"/>
          </a:p>
          <a:p>
            <a:pPr>
              <a:buNone/>
            </a:pPr>
            <a:endParaRPr lang="fr-FR" sz="2000" dirty="0"/>
          </a:p>
        </p:txBody>
      </p:sp>
      <p:sp>
        <p:nvSpPr>
          <p:cNvPr id="5" name="Flèche : droite 4">
            <a:extLst>
              <a:ext uri="{FF2B5EF4-FFF2-40B4-BE49-F238E27FC236}">
                <a16:creationId xmlns:a16="http://schemas.microsoft.com/office/drawing/2014/main" id="{A06BA81C-61D1-4DAC-B016-D6102DB422A5}"/>
              </a:ext>
            </a:extLst>
          </p:cNvPr>
          <p:cNvSpPr/>
          <p:nvPr/>
        </p:nvSpPr>
        <p:spPr>
          <a:xfrm>
            <a:off x="600891" y="2565247"/>
            <a:ext cx="261257" cy="291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9205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099001"/>
            <a:ext cx="10972800" cy="1066800"/>
          </a:xfrm>
        </p:spPr>
        <p:txBody>
          <a:bodyPr>
            <a:normAutofit fontScale="90000"/>
          </a:bodyPr>
          <a:lstStyle/>
          <a:p>
            <a:pPr lvl="1" algn="ctr"/>
            <a:r>
              <a:rPr lang="fr-FR" sz="3600" u="sng" kern="1200" dirty="0">
                <a:solidFill>
                  <a:schemeClr val="tx2"/>
                </a:solidFill>
              </a:rPr>
              <a:t>Point technique : le traitement des objections de fond ou des réclamations avec la méthode CRAC</a:t>
            </a:r>
            <a:br>
              <a:rPr lang="fr-FR" sz="4000" u="sng" kern="1200" dirty="0">
                <a:solidFill>
                  <a:schemeClr val="tx2"/>
                </a:solidFill>
                <a:latin typeface="+mj-lt"/>
                <a:ea typeface="+mj-ea"/>
                <a:cs typeface="+mj-cs"/>
              </a:rPr>
            </a:b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2061298"/>
            <a:ext cx="11348186" cy="5552972"/>
          </a:xfrm>
        </p:spPr>
        <p:txBody>
          <a:bodyPr>
            <a:noAutofit/>
          </a:bodyPr>
          <a:lstStyle/>
          <a:p>
            <a:r>
              <a:rPr lang="fr-FR" sz="2200" dirty="0"/>
              <a:t>La méthode CRAC s'applique aux objections de fond du client, c'est-à-dire un doute qu'il émet au sujet de votre offre ou de votre entreprise.</a:t>
            </a:r>
          </a:p>
          <a:p>
            <a:endParaRPr lang="fr-FR" sz="2200" dirty="0"/>
          </a:p>
          <a:p>
            <a:r>
              <a:rPr lang="fr-FR" sz="2200" dirty="0"/>
              <a:t>La plupart du temps, les objections du client se manifestent lors de la présentation de l'offre. Mais elles peuvent aussi survenir au début de l'entretien lorsque le client a des a priori sur l'entreprise et tout au long du processus de vente.</a:t>
            </a:r>
          </a:p>
          <a:p>
            <a:pPr marL="109728" indent="0" algn="just">
              <a:buNone/>
            </a:pPr>
            <a:endParaRPr lang="fr-FR" sz="2200" dirty="0"/>
          </a:p>
          <a:p>
            <a:pPr algn="just">
              <a:buFont typeface="Wingdings" panose="05000000000000000000" pitchFamily="2" charset="2"/>
              <a:buChar char="§"/>
            </a:pPr>
            <a:r>
              <a:rPr lang="fr-FR" sz="2200" dirty="0"/>
              <a:t>La méthode CRAC ne s’applique pas à l’objection c’est trop cher traitée précédemment. </a:t>
            </a:r>
          </a:p>
          <a:p>
            <a:pPr algn="just">
              <a:buFont typeface="Wingdings" panose="05000000000000000000" pitchFamily="2" charset="2"/>
              <a:buChar char="§"/>
            </a:pPr>
            <a:endParaRPr lang="fr-FR" sz="2200" dirty="0"/>
          </a:p>
          <a:p>
            <a:pPr algn="just">
              <a:buFont typeface="Wingdings" panose="05000000000000000000" pitchFamily="2" charset="2"/>
              <a:buChar char="§"/>
            </a:pPr>
            <a:r>
              <a:rPr lang="fr-FR" sz="2200" dirty="0"/>
              <a:t>Elle ne s’applique pas non plus aux objections de la prospection téléphonique qui nécessite une plus grande réactivité.</a:t>
            </a:r>
          </a:p>
          <a:p>
            <a:pPr algn="just">
              <a:buFont typeface="Wingdings" panose="05000000000000000000" pitchFamily="2" charset="2"/>
              <a:buChar char="§"/>
            </a:pPr>
            <a:endParaRPr lang="fr-FR" sz="2400" dirty="0"/>
          </a:p>
          <a:p>
            <a:pPr marL="109728" indent="0" algn="just">
              <a:buNone/>
            </a:pPr>
            <a:endParaRPr lang="fr-FR" sz="2400" dirty="0"/>
          </a:p>
          <a:p>
            <a:pPr marL="109728" indent="0" algn="just">
              <a:buNone/>
            </a:pPr>
            <a:endParaRPr lang="fr-FR" sz="2400" dirty="0"/>
          </a:p>
          <a:p>
            <a:pPr marL="109728" indent="0" algn="just">
              <a:buNone/>
            </a:pPr>
            <a:endParaRPr lang="fr-FR" sz="2400" dirty="0"/>
          </a:p>
          <a:p>
            <a:pPr algn="just">
              <a:buNone/>
            </a:pPr>
            <a:endParaRPr lang="fr-FR" sz="2400" dirty="0"/>
          </a:p>
          <a:p>
            <a:pPr>
              <a:buNone/>
            </a:pPr>
            <a:endParaRPr lang="fr-FR" sz="2000" dirty="0"/>
          </a:p>
          <a:p>
            <a:pPr>
              <a:buNone/>
            </a:pPr>
            <a:endParaRPr lang="fr-FR" sz="2000" dirty="0"/>
          </a:p>
        </p:txBody>
      </p:sp>
    </p:spTree>
    <p:extLst>
      <p:ext uri="{BB962C8B-B14F-4D97-AF65-F5344CB8AC3E}">
        <p14:creationId xmlns:p14="http://schemas.microsoft.com/office/powerpoint/2010/main" val="2726133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958516"/>
            <a:ext cx="10972800" cy="1066800"/>
          </a:xfrm>
        </p:spPr>
        <p:txBody>
          <a:bodyPr>
            <a:normAutofit fontScale="90000"/>
          </a:bodyPr>
          <a:lstStyle/>
          <a:p>
            <a:pPr lvl="1" algn="ct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1491916"/>
            <a:ext cx="11348186" cy="5991726"/>
          </a:xfrm>
        </p:spPr>
        <p:txBody>
          <a:bodyPr>
            <a:noAutofit/>
          </a:bodyPr>
          <a:lstStyle/>
          <a:p>
            <a:pPr>
              <a:buFont typeface="Wingdings" pitchFamily="2" charset="2"/>
              <a:buChar char="§"/>
            </a:pPr>
            <a:endParaRPr lang="fr-FR" sz="2400" dirty="0"/>
          </a:p>
          <a:p>
            <a:pPr>
              <a:buNone/>
            </a:pPr>
            <a:endParaRPr lang="fr-FR" sz="2400" dirty="0"/>
          </a:p>
          <a:p>
            <a:pPr>
              <a:buNone/>
            </a:pPr>
            <a:endParaRPr lang="fr-FR" sz="2000" dirty="0"/>
          </a:p>
          <a:p>
            <a:pPr>
              <a:buNone/>
            </a:pPr>
            <a:endParaRPr lang="fr-FR" sz="2000" dirty="0"/>
          </a:p>
        </p:txBody>
      </p:sp>
      <p:pic>
        <p:nvPicPr>
          <p:cNvPr id="4" name="Image 3" descr="CRAC.jpg"/>
          <p:cNvPicPr>
            <a:picLocks noChangeAspect="1"/>
          </p:cNvPicPr>
          <p:nvPr/>
        </p:nvPicPr>
        <p:blipFill>
          <a:blip r:embed="rId2" cstate="print"/>
          <a:stretch>
            <a:fillRect/>
          </a:stretch>
        </p:blipFill>
        <p:spPr>
          <a:xfrm>
            <a:off x="2037041" y="862149"/>
            <a:ext cx="7596124" cy="5621132"/>
          </a:xfrm>
          <a:prstGeom prst="rect">
            <a:avLst/>
          </a:prstGeom>
        </p:spPr>
      </p:pic>
    </p:spTree>
    <p:extLst>
      <p:ext uri="{BB962C8B-B14F-4D97-AF65-F5344CB8AC3E}">
        <p14:creationId xmlns:p14="http://schemas.microsoft.com/office/powerpoint/2010/main" val="1343498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045602"/>
            <a:ext cx="10972800" cy="1066800"/>
          </a:xfrm>
        </p:spPr>
        <p:txBody>
          <a:bodyPr>
            <a:normAutofit fontScale="90000"/>
          </a:bodyPr>
          <a:lstStyle/>
          <a:p>
            <a:pPr lvl="1" algn="ctr"/>
            <a:r>
              <a:rPr lang="fr-FR" sz="3100" u="sng" kern="1200" dirty="0">
                <a:solidFill>
                  <a:schemeClr val="tx2"/>
                </a:solidFill>
                <a:latin typeface="+mj-lt"/>
                <a:ea typeface="+mj-ea"/>
                <a:cs typeface="+mj-cs"/>
              </a:rPr>
              <a:t>Point technique : le traitement des objections de fond ou des réclamations avec la méthode CRAC</a:t>
            </a:r>
            <a:br>
              <a:rPr lang="fr-FR" sz="4000" u="sng" kern="1200" dirty="0">
                <a:solidFill>
                  <a:schemeClr val="tx2"/>
                </a:solidFill>
                <a:latin typeface="+mj-lt"/>
                <a:ea typeface="+mj-ea"/>
                <a:cs typeface="+mj-cs"/>
              </a:rPr>
            </a:b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1491916"/>
            <a:ext cx="11348186" cy="5991726"/>
          </a:xfrm>
        </p:spPr>
        <p:txBody>
          <a:bodyPr>
            <a:noAutofit/>
          </a:bodyPr>
          <a:lstStyle/>
          <a:p>
            <a:pPr>
              <a:buFont typeface="Wingdings" pitchFamily="2" charset="2"/>
              <a:buChar char="§"/>
            </a:pPr>
            <a:endParaRPr lang="fr-FR" sz="2400" dirty="0"/>
          </a:p>
          <a:p>
            <a:pPr>
              <a:buNone/>
            </a:pPr>
            <a:endParaRPr lang="fr-FR" sz="2400" dirty="0"/>
          </a:p>
          <a:p>
            <a:r>
              <a:rPr lang="fr-FR" sz="2400" dirty="0"/>
              <a:t>Mise en pratique réussie : visionnage de la vidéo 7.</a:t>
            </a:r>
          </a:p>
          <a:p>
            <a:endParaRPr lang="fr-FR" sz="2400" dirty="0"/>
          </a:p>
          <a:p>
            <a:endParaRPr lang="fr-FR" sz="2400" dirty="0"/>
          </a:p>
          <a:p>
            <a:r>
              <a:rPr lang="fr-FR" sz="2400" dirty="0"/>
              <a:t>Réalisation de l’activité 4 disponible sur e-campus.</a:t>
            </a:r>
          </a:p>
          <a:p>
            <a:pPr>
              <a:buNone/>
            </a:pPr>
            <a:endParaRPr lang="fr-FR" sz="2000" dirty="0"/>
          </a:p>
        </p:txBody>
      </p:sp>
    </p:spTree>
    <p:extLst>
      <p:ext uri="{BB962C8B-B14F-4D97-AF65-F5344CB8AC3E}">
        <p14:creationId xmlns:p14="http://schemas.microsoft.com/office/powerpoint/2010/main" val="22346448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9763" y="842811"/>
            <a:ext cx="10972800" cy="1066800"/>
          </a:xfrm>
        </p:spPr>
        <p:txBody>
          <a:bodyPr>
            <a:normAutofit fontScale="90000"/>
          </a:bodyPr>
          <a:lstStyle/>
          <a:p>
            <a:pPr lvl="1" algn="ctr"/>
            <a:r>
              <a:rPr lang="fr-FR" sz="4000" u="sng" kern="1200" dirty="0">
                <a:solidFill>
                  <a:schemeClr val="tx2"/>
                </a:solidFill>
              </a:rPr>
              <a:t>Apprendre à négocier</a:t>
            </a:r>
            <a:br>
              <a:rPr lang="fr-FR" dirty="0"/>
            </a:br>
            <a:br>
              <a:rPr lang="fr-FR" u="sng" dirty="0"/>
            </a:br>
            <a:br>
              <a:rPr lang="fr-FR" u="sng" dirty="0"/>
            </a:br>
            <a:endParaRPr lang="fr-FR" dirty="0"/>
          </a:p>
        </p:txBody>
      </p:sp>
      <p:sp>
        <p:nvSpPr>
          <p:cNvPr id="3" name="Espace réservé du contenu 2"/>
          <p:cNvSpPr>
            <a:spLocks noGrp="1"/>
          </p:cNvSpPr>
          <p:nvPr>
            <p:ph idx="1"/>
          </p:nvPr>
        </p:nvSpPr>
        <p:spPr>
          <a:xfrm>
            <a:off x="519763" y="1838228"/>
            <a:ext cx="11348186" cy="5645414"/>
          </a:xfrm>
        </p:spPr>
        <p:txBody>
          <a:bodyPr>
            <a:noAutofit/>
          </a:bodyPr>
          <a:lstStyle/>
          <a:p>
            <a:pPr marL="109728" indent="0" algn="ctr">
              <a:buNone/>
            </a:pPr>
            <a:endParaRPr lang="fr-FR" sz="2400" dirty="0"/>
          </a:p>
          <a:p>
            <a:pPr marL="109728" indent="0" algn="ctr">
              <a:buNone/>
            </a:pPr>
            <a:r>
              <a:rPr lang="fr-FR" sz="2400" dirty="0"/>
              <a:t>Présentation du cas IKOSSEM</a:t>
            </a:r>
          </a:p>
          <a:p>
            <a:pPr marL="109728" indent="0" algn="ctr">
              <a:buNone/>
            </a:pPr>
            <a:endParaRPr lang="fr-FR" sz="2400" dirty="0"/>
          </a:p>
          <a:p>
            <a:pPr marL="109728" indent="0" algn="ctr">
              <a:buNone/>
            </a:pPr>
            <a:endParaRPr lang="fr-FR" sz="2400" dirty="0"/>
          </a:p>
          <a:p>
            <a:pPr marL="109728" indent="0" algn="ctr">
              <a:buNone/>
            </a:pPr>
            <a:endParaRPr lang="fr-FR" sz="2400" dirty="0"/>
          </a:p>
          <a:p>
            <a:pPr marL="109728" indent="0" algn="ctr">
              <a:buNone/>
            </a:pPr>
            <a:endParaRPr lang="fr-FR" sz="2400" dirty="0"/>
          </a:p>
          <a:p>
            <a:pPr marL="109728" indent="0" algn="just">
              <a:buNone/>
            </a:pPr>
            <a:endParaRPr lang="fr-FR" sz="2400" dirty="0"/>
          </a:p>
          <a:p>
            <a:pPr marL="109728" indent="0" algn="just">
              <a:buNone/>
            </a:pPr>
            <a:endParaRPr lang="fr-FR" sz="2400" dirty="0"/>
          </a:p>
          <a:p>
            <a:pPr algn="just">
              <a:buNone/>
            </a:pPr>
            <a:endParaRPr lang="fr-FR" sz="2400" dirty="0"/>
          </a:p>
          <a:p>
            <a:pPr>
              <a:buNone/>
            </a:pPr>
            <a:endParaRPr lang="fr-FR" sz="2000" dirty="0"/>
          </a:p>
          <a:p>
            <a:pPr>
              <a:buNone/>
            </a:pPr>
            <a:endParaRPr lang="fr-FR" sz="2000" dirty="0"/>
          </a:p>
        </p:txBody>
      </p:sp>
    </p:spTree>
    <p:extLst>
      <p:ext uri="{BB962C8B-B14F-4D97-AF65-F5344CB8AC3E}">
        <p14:creationId xmlns:p14="http://schemas.microsoft.com/office/powerpoint/2010/main" val="1141748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577516"/>
            <a:ext cx="11348186" cy="6280485"/>
          </a:xfrm>
        </p:spPr>
        <p:txBody>
          <a:bodyPr>
            <a:noAutofit/>
          </a:bodyPr>
          <a:lstStyle/>
          <a:p>
            <a:pPr>
              <a:buNone/>
            </a:pPr>
            <a:endParaRPr lang="fr-FR" sz="2000" dirty="0"/>
          </a:p>
          <a:p>
            <a:pPr algn="just">
              <a:buNone/>
            </a:pPr>
            <a:r>
              <a:rPr lang="fr-FR" sz="2400" b="1" u="sng" dirty="0"/>
              <a:t>Ressource R3.02 : Contenu de la ressource</a:t>
            </a:r>
          </a:p>
          <a:p>
            <a:pPr algn="just">
              <a:buNone/>
            </a:pPr>
            <a:endParaRPr lang="fr-FR" sz="2400" b="1" u="sng" dirty="0"/>
          </a:p>
          <a:p>
            <a:pPr algn="just">
              <a:buNone/>
            </a:pPr>
            <a:endParaRPr lang="fr-FR" sz="1200" dirty="0"/>
          </a:p>
          <a:p>
            <a:pPr lvl="0" algn="just">
              <a:buNone/>
            </a:pPr>
            <a:r>
              <a:rPr lang="fr-FR" sz="2400" u="sng" dirty="0"/>
              <a:t>Partie 2/ Mener une négociation en entretien de vente</a:t>
            </a:r>
          </a:p>
          <a:p>
            <a:pPr lvl="0" algn="just">
              <a:buNone/>
            </a:pPr>
            <a:endParaRPr lang="fr-FR" sz="2400" u="sng" dirty="0"/>
          </a:p>
          <a:p>
            <a:pPr lvl="1" algn="just">
              <a:buFont typeface="Wingdings" pitchFamily="2" charset="2"/>
              <a:buChar char="§"/>
            </a:pPr>
            <a:r>
              <a:rPr lang="fr-FR" sz="2200" dirty="0">
                <a:solidFill>
                  <a:schemeClr val="tx1"/>
                </a:solidFill>
              </a:rPr>
              <a:t>Préparation de l’entretien et qualification du prospect ou client</a:t>
            </a:r>
          </a:p>
          <a:p>
            <a:pPr lvl="1" algn="just">
              <a:buFont typeface="Wingdings" pitchFamily="2" charset="2"/>
              <a:buChar char="§"/>
            </a:pPr>
            <a:r>
              <a:rPr lang="fr-FR" sz="2200" dirty="0">
                <a:solidFill>
                  <a:schemeClr val="tx1"/>
                </a:solidFill>
              </a:rPr>
              <a:t>Les étapes de l’entretien de vente</a:t>
            </a:r>
          </a:p>
          <a:p>
            <a:pPr lvl="1" algn="just">
              <a:buFont typeface="Wingdings" pitchFamily="2" charset="2"/>
              <a:buChar char="§"/>
            </a:pPr>
            <a:r>
              <a:rPr lang="fr-FR" sz="2200" dirty="0">
                <a:solidFill>
                  <a:schemeClr val="tx1"/>
                </a:solidFill>
              </a:rPr>
              <a:t>Présenter son organisation et sa proposition commerciale en revalidant les besoins du prospect/client</a:t>
            </a:r>
          </a:p>
          <a:p>
            <a:pPr lvl="1" algn="just">
              <a:buFont typeface="Wingdings" pitchFamily="2" charset="2"/>
              <a:buChar char="§"/>
            </a:pPr>
            <a:r>
              <a:rPr lang="fr-FR" sz="2200" dirty="0">
                <a:solidFill>
                  <a:schemeClr val="tx1"/>
                </a:solidFill>
              </a:rPr>
              <a:t>Présentation des prix (techniques d’annonce de prix / de défense d’une offre /des objections prix)</a:t>
            </a:r>
          </a:p>
          <a:p>
            <a:pPr lvl="1" algn="just">
              <a:buFont typeface="Wingdings" pitchFamily="2" charset="2"/>
              <a:buChar char="§"/>
            </a:pPr>
            <a:r>
              <a:rPr lang="fr-FR" sz="2200" dirty="0">
                <a:solidFill>
                  <a:schemeClr val="tx1"/>
                </a:solidFill>
              </a:rPr>
              <a:t>L’argumentation et la négociation</a:t>
            </a:r>
          </a:p>
          <a:p>
            <a:pPr lvl="1" algn="just">
              <a:buFont typeface="Wingdings" pitchFamily="2" charset="2"/>
              <a:buChar char="§"/>
            </a:pPr>
            <a:r>
              <a:rPr lang="fr-FR" sz="2200" dirty="0">
                <a:solidFill>
                  <a:schemeClr val="tx1"/>
                </a:solidFill>
              </a:rPr>
              <a:t>Traitement des objections de fonds et des réclamations</a:t>
            </a:r>
          </a:p>
          <a:p>
            <a:pPr lvl="1" algn="just">
              <a:buFont typeface="Wingdings" pitchFamily="2" charset="2"/>
              <a:buChar char="§"/>
            </a:pPr>
            <a:r>
              <a:rPr lang="fr-FR" sz="2200" dirty="0">
                <a:solidFill>
                  <a:schemeClr val="tx1"/>
                </a:solidFill>
              </a:rPr>
              <a:t>La prise de recommandations</a:t>
            </a:r>
          </a:p>
          <a:p>
            <a:pPr lvl="1" algn="just">
              <a:buNone/>
            </a:pPr>
            <a:endParaRPr lang="fr-FR" sz="2000" dirty="0"/>
          </a:p>
          <a:p>
            <a:pPr lvl="0" algn="just">
              <a:buFont typeface="Wingdings" pitchFamily="2" charset="2"/>
              <a:buChar char="§"/>
            </a:pPr>
            <a:endParaRPr lang="fr-FR" sz="1200" dirty="0"/>
          </a:p>
          <a:p>
            <a:pPr lvl="0" algn="just">
              <a:buNone/>
            </a:pPr>
            <a:endParaRPr lang="fr-FR" sz="1200" u="sng" dirty="0"/>
          </a:p>
          <a:p>
            <a:pPr lvl="0" algn="just">
              <a:buFont typeface="Wingdings" pitchFamily="2" charset="2"/>
              <a:buChar char="§"/>
            </a:pPr>
            <a:endParaRPr lang="fr-FR" sz="1200" dirty="0"/>
          </a:p>
          <a:p>
            <a:pPr>
              <a:buNone/>
            </a:pPr>
            <a:endParaRPr lang="fr-FR" sz="1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9763" y="1226768"/>
            <a:ext cx="10972800" cy="995417"/>
          </a:xfrm>
        </p:spPr>
        <p:txBody>
          <a:bodyPr>
            <a:normAutofit fontScale="90000"/>
          </a:bodyPr>
          <a:lstStyle/>
          <a:p>
            <a:pPr lvl="1" algn="ctr"/>
            <a:r>
              <a:rPr lang="fr-FR" sz="3600" u="sng" kern="1200" dirty="0">
                <a:solidFill>
                  <a:schemeClr val="tx2"/>
                </a:solidFill>
              </a:rPr>
              <a:t>La matrice de négociation : un outil indispensable</a:t>
            </a:r>
            <a:br>
              <a:rPr lang="fr-FR" sz="4000" u="sng" kern="1200" dirty="0">
                <a:solidFill>
                  <a:schemeClr val="tx2"/>
                </a:solidFill>
              </a:rPr>
            </a:br>
            <a:br>
              <a:rPr lang="fr-FR" sz="4000" u="sng" kern="1200" dirty="0">
                <a:solidFill>
                  <a:schemeClr val="tx2"/>
                </a:solidFill>
              </a:rPr>
            </a:br>
            <a:br>
              <a:rPr lang="fr-FR" u="sng" dirty="0"/>
            </a:br>
            <a:br>
              <a:rPr lang="fr-FR" u="sng" dirty="0"/>
            </a:br>
            <a:endParaRPr lang="fr-FR" dirty="0"/>
          </a:p>
        </p:txBody>
      </p:sp>
      <p:sp>
        <p:nvSpPr>
          <p:cNvPr id="3" name="Espace réservé du contenu 2"/>
          <p:cNvSpPr>
            <a:spLocks noGrp="1"/>
          </p:cNvSpPr>
          <p:nvPr>
            <p:ph idx="1"/>
          </p:nvPr>
        </p:nvSpPr>
        <p:spPr>
          <a:xfrm>
            <a:off x="519763" y="1602557"/>
            <a:ext cx="11348186" cy="5881085"/>
          </a:xfrm>
        </p:spPr>
        <p:txBody>
          <a:bodyPr>
            <a:noAutofit/>
          </a:bodyPr>
          <a:lstStyle/>
          <a:p>
            <a:pPr marL="109728" indent="0">
              <a:lnSpc>
                <a:spcPct val="150000"/>
              </a:lnSpc>
              <a:buNone/>
            </a:pPr>
            <a:endParaRPr lang="fr-FR" sz="2400" dirty="0"/>
          </a:p>
          <a:p>
            <a:pPr marL="109728" indent="0" algn="ctr">
              <a:buNone/>
            </a:pPr>
            <a:r>
              <a:rPr lang="fr-FR" sz="2400" dirty="0"/>
              <a:t>En B to B, quels sont les terrains de négociations possibles?</a:t>
            </a:r>
          </a:p>
          <a:p>
            <a:pPr marL="109728" indent="0">
              <a:lnSpc>
                <a:spcPct val="150000"/>
              </a:lnSpc>
              <a:buNone/>
            </a:pPr>
            <a:endParaRPr lang="fr-FR" sz="2400" dirty="0"/>
          </a:p>
          <a:p>
            <a:pPr>
              <a:lnSpc>
                <a:spcPct val="150000"/>
              </a:lnSpc>
              <a:buFont typeface="Wingdings" panose="05000000000000000000" pitchFamily="2" charset="2"/>
              <a:buChar char="§"/>
            </a:pPr>
            <a:r>
              <a:rPr lang="fr-FR" sz="2400" dirty="0"/>
              <a:t>Présentation de la matrice vendeur (réalisation ensemble de la ligne prix).</a:t>
            </a:r>
          </a:p>
          <a:p>
            <a:pPr marL="109728" indent="0">
              <a:lnSpc>
                <a:spcPct val="150000"/>
              </a:lnSpc>
              <a:buNone/>
            </a:pPr>
            <a:endParaRPr lang="fr-FR" sz="2400" dirty="0"/>
          </a:p>
          <a:p>
            <a:pPr marL="109728" indent="0">
              <a:lnSpc>
                <a:spcPct val="150000"/>
              </a:lnSpc>
              <a:buNone/>
            </a:pPr>
            <a:r>
              <a:rPr lang="fr-FR" sz="2400" dirty="0"/>
              <a:t>	Pourquoi cette matrice? Quel est l’intérêt de développer cet OAV?</a:t>
            </a:r>
          </a:p>
          <a:p>
            <a:pPr>
              <a:lnSpc>
                <a:spcPct val="150000"/>
              </a:lnSpc>
              <a:buFont typeface="Wingdings" panose="05000000000000000000" pitchFamily="2" charset="2"/>
              <a:buChar char="§"/>
            </a:pPr>
            <a:endParaRPr lang="fr-FR" sz="2400" dirty="0"/>
          </a:p>
          <a:p>
            <a:pPr>
              <a:lnSpc>
                <a:spcPct val="150000"/>
              </a:lnSpc>
              <a:buFont typeface="Wingdings" panose="05000000000000000000" pitchFamily="2" charset="2"/>
              <a:buChar char="§"/>
            </a:pPr>
            <a:r>
              <a:rPr lang="fr-FR" sz="2400" dirty="0"/>
              <a:t>Réalisation de l’activité 5 disponible sur e-campus.</a:t>
            </a:r>
          </a:p>
          <a:p>
            <a:pPr>
              <a:lnSpc>
                <a:spcPct val="150000"/>
              </a:lnSpc>
              <a:buFont typeface="Wingdings" panose="05000000000000000000" pitchFamily="2" charset="2"/>
              <a:buChar char="§"/>
            </a:pPr>
            <a:endParaRPr lang="fr-FR" sz="2400" dirty="0"/>
          </a:p>
          <a:p>
            <a:pPr marL="109728" indent="0">
              <a:lnSpc>
                <a:spcPct val="150000"/>
              </a:lnSpc>
              <a:buNone/>
            </a:pPr>
            <a:endParaRPr lang="fr-FR" sz="2400" dirty="0"/>
          </a:p>
          <a:p>
            <a:pPr algn="just">
              <a:buNone/>
            </a:pPr>
            <a:endParaRPr lang="fr-FR" sz="2400" dirty="0"/>
          </a:p>
          <a:p>
            <a:pPr>
              <a:buNone/>
            </a:pPr>
            <a:endParaRPr lang="fr-FR" sz="2000" dirty="0"/>
          </a:p>
          <a:p>
            <a:pPr>
              <a:buNone/>
            </a:pPr>
            <a:endParaRPr lang="fr-FR" sz="2000" dirty="0"/>
          </a:p>
        </p:txBody>
      </p:sp>
      <p:sp>
        <p:nvSpPr>
          <p:cNvPr id="4" name="Flèche : droite 3">
            <a:extLst>
              <a:ext uri="{FF2B5EF4-FFF2-40B4-BE49-F238E27FC236}">
                <a16:creationId xmlns:a16="http://schemas.microsoft.com/office/drawing/2014/main" id="{A8094550-1700-41B8-8DE2-2B9300DB2FF4}"/>
              </a:ext>
            </a:extLst>
          </p:cNvPr>
          <p:cNvSpPr/>
          <p:nvPr/>
        </p:nvSpPr>
        <p:spPr>
          <a:xfrm>
            <a:off x="731520" y="4543099"/>
            <a:ext cx="522514"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62866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394636"/>
            <a:ext cx="11348186" cy="6463365"/>
          </a:xfrm>
        </p:spPr>
        <p:txBody>
          <a:bodyPr>
            <a:noAutofit/>
          </a:bodyPr>
          <a:lstStyle/>
          <a:p>
            <a:pPr>
              <a:buNone/>
            </a:pPr>
            <a:endParaRPr lang="fr-FR" sz="2000" dirty="0"/>
          </a:p>
          <a:p>
            <a:pPr algn="ctr">
              <a:buNone/>
            </a:pPr>
            <a:r>
              <a:rPr lang="fr-FR" sz="3200" u="sng" dirty="0">
                <a:solidFill>
                  <a:schemeClr val="tx2"/>
                </a:solidFill>
                <a:latin typeface="+mj-lt"/>
                <a:ea typeface="+mj-ea"/>
                <a:cs typeface="+mj-cs"/>
              </a:rPr>
              <a:t>Comprendre les bases de la fonction achat et les processus associés</a:t>
            </a:r>
          </a:p>
          <a:p>
            <a:pPr algn="ctr">
              <a:buNone/>
            </a:pPr>
            <a:endParaRPr lang="fr-FR" sz="3200" u="sng" dirty="0">
              <a:solidFill>
                <a:schemeClr val="tx2"/>
              </a:solidFill>
              <a:latin typeface="+mj-lt"/>
              <a:ea typeface="+mj-ea"/>
              <a:cs typeface="+mj-cs"/>
            </a:endParaRPr>
          </a:p>
          <a:p>
            <a:pPr marL="109728" indent="0" algn="just">
              <a:buNone/>
            </a:pPr>
            <a:endParaRPr lang="fr-FR" sz="2400" dirty="0"/>
          </a:p>
          <a:p>
            <a:pPr>
              <a:buFontTx/>
              <a:buChar char="-"/>
            </a:pPr>
            <a:r>
              <a:rPr lang="fr-FR" sz="2400" dirty="0"/>
              <a:t>La fonction achat et le métier d’acheteur.</a:t>
            </a:r>
          </a:p>
          <a:p>
            <a:pPr marL="109728" indent="0">
              <a:buNone/>
            </a:pPr>
            <a:endParaRPr lang="fr-FR" sz="2400" dirty="0"/>
          </a:p>
          <a:p>
            <a:pPr>
              <a:buFontTx/>
              <a:buChar char="-"/>
            </a:pPr>
            <a:r>
              <a:rPr lang="fr-FR" sz="2400" dirty="0"/>
              <a:t>Le </a:t>
            </a:r>
            <a:r>
              <a:rPr lang="fr-FR" sz="2400" dirty="0" err="1"/>
              <a:t>sourcing</a:t>
            </a:r>
            <a:r>
              <a:rPr lang="fr-FR" sz="2400" dirty="0"/>
              <a:t> et le référencement fournisseur (processus et matrice de référencement).</a:t>
            </a:r>
          </a:p>
          <a:p>
            <a:pPr>
              <a:buFontTx/>
              <a:buChar char="-"/>
            </a:pPr>
            <a:endParaRPr lang="fr-FR" sz="2400" dirty="0"/>
          </a:p>
          <a:p>
            <a:pPr>
              <a:buFontTx/>
              <a:buChar char="-"/>
            </a:pPr>
            <a:r>
              <a:rPr lang="fr-FR" sz="2400" dirty="0"/>
              <a:t>La sélection d’une offre.</a:t>
            </a:r>
          </a:p>
          <a:p>
            <a:pPr marL="109728" indent="0">
              <a:buNone/>
            </a:pPr>
            <a:endParaRPr lang="fr-FR" sz="2400" dirty="0"/>
          </a:p>
          <a:p>
            <a:pPr algn="just"/>
            <a:endParaRPr lang="fr-FR" sz="2400" dirty="0"/>
          </a:p>
          <a:p>
            <a:pPr algn="just"/>
            <a:endParaRPr lang="fr-FR" sz="2400" dirty="0"/>
          </a:p>
          <a:p>
            <a:pPr lvl="0" algn="just">
              <a:buNone/>
            </a:pPr>
            <a:endParaRPr lang="fr-FR" sz="2400" dirty="0"/>
          </a:p>
          <a:p>
            <a:pPr lvl="0" algn="just">
              <a:buNone/>
            </a:pPr>
            <a:endParaRPr lang="fr-FR" sz="2400" dirty="0"/>
          </a:p>
          <a:p>
            <a:pPr lvl="0" algn="just">
              <a:buNone/>
            </a:pPr>
            <a:endParaRPr lang="fr-FR" sz="2400" dirty="0"/>
          </a:p>
          <a:p>
            <a:pPr marL="109728" lvl="0" indent="0">
              <a:buNone/>
            </a:pPr>
            <a:endParaRPr lang="fr-FR" sz="2400" u="sng" dirty="0"/>
          </a:p>
        </p:txBody>
      </p:sp>
    </p:spTree>
    <p:extLst>
      <p:ext uri="{BB962C8B-B14F-4D97-AF65-F5344CB8AC3E}">
        <p14:creationId xmlns:p14="http://schemas.microsoft.com/office/powerpoint/2010/main" val="22027116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394636"/>
            <a:ext cx="11348186" cy="6463365"/>
          </a:xfrm>
        </p:spPr>
        <p:txBody>
          <a:bodyPr>
            <a:noAutofit/>
          </a:bodyPr>
          <a:lstStyle/>
          <a:p>
            <a:pPr>
              <a:buNone/>
            </a:pPr>
            <a:endParaRPr lang="fr-FR" sz="2000" dirty="0"/>
          </a:p>
          <a:p>
            <a:pPr marL="109728" indent="0" algn="ctr">
              <a:buNone/>
            </a:pPr>
            <a:r>
              <a:rPr lang="fr-FR" sz="3200" u="sng" dirty="0">
                <a:solidFill>
                  <a:schemeClr val="tx2"/>
                </a:solidFill>
                <a:latin typeface="+mj-lt"/>
                <a:ea typeface="+mj-ea"/>
                <a:cs typeface="+mj-cs"/>
              </a:rPr>
              <a:t>La fonction achat et le métier d’acheteur </a:t>
            </a:r>
          </a:p>
          <a:p>
            <a:pPr marL="109728" indent="0" algn="just">
              <a:buNone/>
            </a:pPr>
            <a:endParaRPr lang="fr-FR" sz="2400" dirty="0"/>
          </a:p>
          <a:p>
            <a:pPr marL="109728" indent="0" algn="just">
              <a:buNone/>
            </a:pPr>
            <a:r>
              <a:rPr lang="fr-FR" u="sng" dirty="0"/>
              <a:t>La fonction administrative</a:t>
            </a:r>
          </a:p>
          <a:p>
            <a:pPr marL="109728" indent="0" algn="just">
              <a:buNone/>
            </a:pPr>
            <a:endParaRPr lang="fr-FR" dirty="0"/>
          </a:p>
          <a:p>
            <a:pPr algn="just">
              <a:buFont typeface="Wingdings" panose="05000000000000000000" pitchFamily="2" charset="2"/>
              <a:buChar char="§"/>
            </a:pPr>
            <a:r>
              <a:rPr lang="fr-FR" sz="2400" dirty="0"/>
              <a:t>Passage des commandes conformes selon les procédures en vigueur dans l'entreprise (fonction administrative et de base pour l’acheteur qui doit respecter les process) . </a:t>
            </a:r>
          </a:p>
          <a:p>
            <a:pPr algn="just">
              <a:buFont typeface="Wingdings" panose="05000000000000000000" pitchFamily="2" charset="2"/>
              <a:buChar char="§"/>
            </a:pPr>
            <a:endParaRPr lang="fr-FR" sz="2400" dirty="0"/>
          </a:p>
          <a:p>
            <a:pPr algn="just">
              <a:buFont typeface="Wingdings" panose="05000000000000000000" pitchFamily="2" charset="2"/>
              <a:buChar char="§"/>
            </a:pPr>
            <a:r>
              <a:rPr lang="fr-FR" sz="2400" dirty="0"/>
              <a:t>L’approvisionneur exerce une mission de contrôle des CGA et des accords négociés. Il suit l’application des taux de remises, des prix d’achat et la rentrée des RFA.</a:t>
            </a:r>
          </a:p>
          <a:p>
            <a:pPr algn="just">
              <a:buFont typeface="Wingdings" panose="05000000000000000000" pitchFamily="2" charset="2"/>
              <a:buChar char="§"/>
            </a:pPr>
            <a:endParaRPr lang="fr-FR" sz="2400" dirty="0"/>
          </a:p>
          <a:p>
            <a:pPr algn="just">
              <a:buFont typeface="Wingdings" panose="05000000000000000000" pitchFamily="2" charset="2"/>
              <a:buChar char="§"/>
            </a:pPr>
            <a:r>
              <a:rPr lang="fr-FR" sz="2400" dirty="0"/>
              <a:t>L’approvisionneur optimise la gestion des stocks.</a:t>
            </a:r>
          </a:p>
          <a:p>
            <a:pPr marL="109728" indent="0" algn="just">
              <a:buNone/>
            </a:pPr>
            <a:endParaRPr lang="fr-FR" sz="2400" dirty="0"/>
          </a:p>
          <a:p>
            <a:pPr algn="just"/>
            <a:endParaRPr lang="fr-FR" sz="2400" dirty="0"/>
          </a:p>
          <a:p>
            <a:pPr lvl="0" algn="just">
              <a:buNone/>
            </a:pPr>
            <a:endParaRPr lang="fr-FR" sz="2400" dirty="0"/>
          </a:p>
          <a:p>
            <a:pPr lvl="0" algn="just">
              <a:buNone/>
            </a:pPr>
            <a:endParaRPr lang="fr-FR" sz="2400" dirty="0"/>
          </a:p>
          <a:p>
            <a:pPr lvl="0" algn="just">
              <a:buNone/>
            </a:pPr>
            <a:endParaRPr lang="fr-FR" sz="2400" dirty="0"/>
          </a:p>
          <a:p>
            <a:pPr marL="109728" lvl="0" indent="0">
              <a:buNone/>
            </a:pPr>
            <a:endParaRPr lang="fr-FR" sz="2400" u="sng" dirty="0"/>
          </a:p>
        </p:txBody>
      </p:sp>
    </p:spTree>
    <p:extLst>
      <p:ext uri="{BB962C8B-B14F-4D97-AF65-F5344CB8AC3E}">
        <p14:creationId xmlns:p14="http://schemas.microsoft.com/office/powerpoint/2010/main" val="3721680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394636"/>
            <a:ext cx="11348186" cy="6463365"/>
          </a:xfrm>
        </p:spPr>
        <p:txBody>
          <a:bodyPr>
            <a:noAutofit/>
          </a:bodyPr>
          <a:lstStyle/>
          <a:p>
            <a:pPr>
              <a:buNone/>
            </a:pPr>
            <a:endParaRPr lang="fr-FR" sz="2000" dirty="0"/>
          </a:p>
          <a:p>
            <a:pPr marL="109728" indent="0" algn="ctr">
              <a:buNone/>
            </a:pPr>
            <a:r>
              <a:rPr lang="fr-FR" sz="3200" u="sng" dirty="0">
                <a:solidFill>
                  <a:schemeClr val="tx2"/>
                </a:solidFill>
                <a:latin typeface="+mj-lt"/>
                <a:ea typeface="+mj-ea"/>
                <a:cs typeface="+mj-cs"/>
              </a:rPr>
              <a:t>La fonction achat et le métier d’acheteur </a:t>
            </a:r>
          </a:p>
          <a:p>
            <a:pPr marL="109728" indent="0" algn="just">
              <a:buNone/>
            </a:pPr>
            <a:endParaRPr lang="fr-FR" sz="2400" dirty="0"/>
          </a:p>
          <a:p>
            <a:pPr marL="109728" indent="0" algn="just">
              <a:buNone/>
            </a:pPr>
            <a:r>
              <a:rPr lang="fr-FR" u="sng" dirty="0"/>
              <a:t>La fonction négociatrice </a:t>
            </a:r>
          </a:p>
          <a:p>
            <a:pPr marL="109728" indent="0" algn="just">
              <a:buNone/>
            </a:pPr>
            <a:endParaRPr lang="fr-FR" dirty="0"/>
          </a:p>
          <a:p>
            <a:pPr algn="just">
              <a:buFont typeface="Wingdings" panose="05000000000000000000" pitchFamily="2" charset="2"/>
              <a:buChar char="§"/>
            </a:pPr>
            <a:r>
              <a:rPr lang="fr-FR" sz="2400" dirty="0"/>
              <a:t>L'acheteur est investi de la passation des commandes, mais il négocie avec le ou les fournisseurs qu'il peut mettre en concurrence. On constate alors que la valeur ajoutée apparaît déjà beaucoup plus élevée. </a:t>
            </a:r>
          </a:p>
          <a:p>
            <a:pPr algn="just">
              <a:buFont typeface="Wingdings" panose="05000000000000000000" pitchFamily="2" charset="2"/>
              <a:buChar char="§"/>
            </a:pPr>
            <a:endParaRPr lang="fr-FR" sz="2400" dirty="0"/>
          </a:p>
          <a:p>
            <a:pPr algn="just">
              <a:buFont typeface="Wingdings" panose="05000000000000000000" pitchFamily="2" charset="2"/>
              <a:buChar char="§"/>
            </a:pPr>
            <a:r>
              <a:rPr lang="fr-FR" sz="2400" dirty="0"/>
              <a:t>Ainsi, la fonction achats, par la négociation des prix des produits ou des prestations, contribue au profit de l'entreprise. </a:t>
            </a:r>
          </a:p>
          <a:p>
            <a:pPr lvl="0" algn="just">
              <a:buNone/>
            </a:pPr>
            <a:endParaRPr lang="fr-FR" sz="2400" dirty="0"/>
          </a:p>
          <a:p>
            <a:pPr lvl="0" algn="just">
              <a:buNone/>
            </a:pPr>
            <a:endParaRPr lang="fr-FR" sz="2400" dirty="0"/>
          </a:p>
          <a:p>
            <a:pPr lvl="0" algn="just">
              <a:buNone/>
            </a:pPr>
            <a:endParaRPr lang="fr-FR" sz="2400" dirty="0"/>
          </a:p>
          <a:p>
            <a:pPr marL="109728" lvl="0" indent="0">
              <a:buNone/>
            </a:pPr>
            <a:endParaRPr lang="fr-FR" sz="2400" u="sng" dirty="0"/>
          </a:p>
        </p:txBody>
      </p:sp>
    </p:spTree>
    <p:extLst>
      <p:ext uri="{BB962C8B-B14F-4D97-AF65-F5344CB8AC3E}">
        <p14:creationId xmlns:p14="http://schemas.microsoft.com/office/powerpoint/2010/main" val="20751367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394636"/>
            <a:ext cx="11348186" cy="6463365"/>
          </a:xfrm>
        </p:spPr>
        <p:txBody>
          <a:bodyPr>
            <a:noAutofit/>
          </a:bodyPr>
          <a:lstStyle/>
          <a:p>
            <a:pPr>
              <a:buNone/>
            </a:pPr>
            <a:endParaRPr lang="fr-FR" sz="2000" dirty="0"/>
          </a:p>
          <a:p>
            <a:pPr marL="109728" indent="0" algn="ctr">
              <a:buNone/>
            </a:pPr>
            <a:r>
              <a:rPr lang="fr-FR" sz="3200" u="sng" dirty="0">
                <a:solidFill>
                  <a:schemeClr val="tx2"/>
                </a:solidFill>
                <a:latin typeface="+mj-lt"/>
                <a:ea typeface="+mj-ea"/>
                <a:cs typeface="+mj-cs"/>
              </a:rPr>
              <a:t>La fonction achat et le métier d’acheteur </a:t>
            </a:r>
          </a:p>
          <a:p>
            <a:pPr marL="109728" indent="0" algn="just">
              <a:buNone/>
            </a:pPr>
            <a:endParaRPr lang="fr-FR" sz="2400" dirty="0"/>
          </a:p>
          <a:p>
            <a:pPr marL="109728" indent="0" algn="just">
              <a:buNone/>
            </a:pPr>
            <a:r>
              <a:rPr lang="fr-FR" u="sng" dirty="0"/>
              <a:t>La fonction intégrative</a:t>
            </a:r>
          </a:p>
          <a:p>
            <a:pPr marL="109728" indent="0" algn="just">
              <a:buNone/>
            </a:pPr>
            <a:endParaRPr lang="fr-FR" dirty="0"/>
          </a:p>
          <a:p>
            <a:pPr algn="just">
              <a:buFont typeface="Wingdings" panose="05000000000000000000" pitchFamily="2" charset="2"/>
              <a:buChar char="§"/>
            </a:pPr>
            <a:r>
              <a:rPr lang="fr-FR" sz="2400" dirty="0"/>
              <a:t>La fonction doit intégrer les informations produits, marché, prix disponibles à l'intérieur comme à l'extérieur de l'entreprise. C’est ce que l’on appelle le marketing achat.</a:t>
            </a:r>
          </a:p>
          <a:p>
            <a:pPr algn="just">
              <a:buFont typeface="Wingdings" panose="05000000000000000000" pitchFamily="2" charset="2"/>
              <a:buChar char="§"/>
            </a:pPr>
            <a:endParaRPr lang="fr-FR" sz="2400" dirty="0"/>
          </a:p>
          <a:p>
            <a:pPr algn="just">
              <a:buFont typeface="Wingdings" panose="05000000000000000000" pitchFamily="2" charset="2"/>
              <a:buChar char="§"/>
            </a:pPr>
            <a:r>
              <a:rPr lang="fr-FR" sz="2400" dirty="0"/>
              <a:t>L'acheteur professionnel doit donc être capable de réussir une action marketing achats permettant à l'entreprise d'optimiser son interaction avec son environnement sur le moyen terme. L’acheteur va alors être à la fois un apporteur d’informations grâce à la veille stratégique et une aide à la mise en œuvre de la stratégie générale de la société. </a:t>
            </a:r>
          </a:p>
          <a:p>
            <a:pPr lvl="0" algn="just">
              <a:buNone/>
            </a:pPr>
            <a:endParaRPr lang="fr-FR" sz="2400" dirty="0"/>
          </a:p>
          <a:p>
            <a:pPr lvl="0" algn="just">
              <a:buNone/>
            </a:pPr>
            <a:endParaRPr lang="fr-FR" sz="2400" dirty="0"/>
          </a:p>
          <a:p>
            <a:pPr marL="109728" lvl="0" indent="0">
              <a:buNone/>
            </a:pPr>
            <a:endParaRPr lang="fr-FR" sz="2400" u="sng" dirty="0"/>
          </a:p>
        </p:txBody>
      </p:sp>
    </p:spTree>
    <p:extLst>
      <p:ext uri="{BB962C8B-B14F-4D97-AF65-F5344CB8AC3E}">
        <p14:creationId xmlns:p14="http://schemas.microsoft.com/office/powerpoint/2010/main" val="1085475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394636"/>
            <a:ext cx="11348186" cy="6463365"/>
          </a:xfrm>
        </p:spPr>
        <p:txBody>
          <a:bodyPr>
            <a:noAutofit/>
          </a:bodyPr>
          <a:lstStyle/>
          <a:p>
            <a:pPr>
              <a:buNone/>
            </a:pPr>
            <a:endParaRPr lang="fr-FR" sz="2000" dirty="0"/>
          </a:p>
          <a:p>
            <a:pPr marL="109728" indent="0" algn="ctr">
              <a:buNone/>
            </a:pPr>
            <a:r>
              <a:rPr lang="fr-FR" sz="3200" u="sng" dirty="0">
                <a:solidFill>
                  <a:schemeClr val="tx2"/>
                </a:solidFill>
                <a:latin typeface="+mj-lt"/>
                <a:ea typeface="+mj-ea"/>
                <a:cs typeface="+mj-cs"/>
              </a:rPr>
              <a:t>La fonction achat et le métier d’acheteur </a:t>
            </a:r>
          </a:p>
          <a:p>
            <a:pPr marL="109728" indent="0" algn="just">
              <a:buNone/>
            </a:pPr>
            <a:endParaRPr lang="fr-FR" sz="2400" dirty="0"/>
          </a:p>
          <a:p>
            <a:pPr marL="109728" indent="0" algn="just">
              <a:buNone/>
            </a:pPr>
            <a:r>
              <a:rPr lang="fr-FR" u="sng" dirty="0"/>
              <a:t>Les missions d’un acheteur</a:t>
            </a:r>
          </a:p>
          <a:p>
            <a:pPr marL="109728" indent="0" algn="just">
              <a:buNone/>
            </a:pPr>
            <a:endParaRPr lang="fr-FR" sz="1600" dirty="0"/>
          </a:p>
          <a:p>
            <a:pPr>
              <a:buFont typeface="Wingdings" panose="05000000000000000000" pitchFamily="2" charset="2"/>
              <a:buChar char="§"/>
            </a:pPr>
            <a:r>
              <a:rPr lang="fr-FR" sz="2200" dirty="0"/>
              <a:t>Acquérir des biens &amp; services en assurant la qualité de ceux-ci.</a:t>
            </a:r>
          </a:p>
          <a:p>
            <a:pPr>
              <a:buFont typeface="Wingdings" panose="05000000000000000000" pitchFamily="2" charset="2"/>
              <a:buChar char="§"/>
            </a:pPr>
            <a:endParaRPr lang="fr-FR" sz="1200" dirty="0"/>
          </a:p>
          <a:p>
            <a:pPr>
              <a:buFont typeface="Wingdings" panose="05000000000000000000" pitchFamily="2" charset="2"/>
              <a:buChar char="§"/>
            </a:pPr>
            <a:r>
              <a:rPr lang="fr-FR" sz="2200" dirty="0"/>
              <a:t>Contribuer au profit de la société en augmentant sa marge par une bonne négociation des achats.</a:t>
            </a:r>
          </a:p>
          <a:p>
            <a:pPr>
              <a:buFont typeface="Wingdings" panose="05000000000000000000" pitchFamily="2" charset="2"/>
              <a:buChar char="§"/>
            </a:pPr>
            <a:endParaRPr lang="fr-FR" sz="1200" dirty="0"/>
          </a:p>
          <a:p>
            <a:pPr lvl="0">
              <a:buFont typeface="Wingdings" panose="05000000000000000000" pitchFamily="2" charset="2"/>
              <a:buChar char="§"/>
            </a:pPr>
            <a:r>
              <a:rPr lang="fr-FR" sz="2200" dirty="0"/>
              <a:t>Rechercher les meilleures matières et produits possibles afin de contribuer à la valeur ajoutée grâce aux avantages concurrentiels qui en découleront (</a:t>
            </a:r>
            <a:r>
              <a:rPr lang="fr-FR" sz="2200" dirty="0" err="1"/>
              <a:t>sourcing</a:t>
            </a:r>
            <a:r>
              <a:rPr lang="fr-FR" sz="2200" dirty="0"/>
              <a:t>).</a:t>
            </a:r>
          </a:p>
          <a:p>
            <a:pPr lvl="0">
              <a:buFont typeface="Wingdings" panose="05000000000000000000" pitchFamily="2" charset="2"/>
              <a:buChar char="§"/>
            </a:pPr>
            <a:endParaRPr lang="fr-FR" sz="1200" dirty="0"/>
          </a:p>
          <a:p>
            <a:pPr lvl="0">
              <a:buFont typeface="Wingdings" panose="05000000000000000000" pitchFamily="2" charset="2"/>
              <a:buChar char="§"/>
            </a:pPr>
            <a:r>
              <a:rPr lang="fr-FR" sz="2200" dirty="0"/>
              <a:t>Respecter la réglementation en vigueur.</a:t>
            </a:r>
          </a:p>
          <a:p>
            <a:pPr lvl="0">
              <a:buFont typeface="Wingdings" panose="05000000000000000000" pitchFamily="2" charset="2"/>
              <a:buChar char="§"/>
            </a:pPr>
            <a:endParaRPr lang="fr-FR" sz="1200" dirty="0"/>
          </a:p>
          <a:p>
            <a:pPr lvl="0">
              <a:buFont typeface="Wingdings" panose="05000000000000000000" pitchFamily="2" charset="2"/>
              <a:buChar char="§"/>
            </a:pPr>
            <a:r>
              <a:rPr lang="fr-FR" sz="2200" dirty="0"/>
              <a:t>Formaliser les accords avec les fournisseurs et s'assurer de leur bonne exécution.</a:t>
            </a:r>
          </a:p>
          <a:p>
            <a:pPr lvl="0">
              <a:buFont typeface="Wingdings" panose="05000000000000000000" pitchFamily="2" charset="2"/>
              <a:buChar char="§"/>
            </a:pPr>
            <a:endParaRPr lang="fr-FR" sz="1200" dirty="0"/>
          </a:p>
          <a:p>
            <a:pPr lvl="0">
              <a:buFont typeface="Wingdings" panose="05000000000000000000" pitchFamily="2" charset="2"/>
              <a:buChar char="§"/>
            </a:pPr>
            <a:r>
              <a:rPr lang="fr-FR" sz="2200" dirty="0"/>
              <a:t>Prospecter de nouveaux fournisseurs.</a:t>
            </a:r>
          </a:p>
          <a:p>
            <a:pPr lvl="0" algn="just">
              <a:buNone/>
            </a:pPr>
            <a:endParaRPr lang="fr-FR" sz="2400" dirty="0"/>
          </a:p>
          <a:p>
            <a:pPr lvl="0" algn="just">
              <a:buNone/>
            </a:pPr>
            <a:endParaRPr lang="fr-FR" sz="2400" dirty="0"/>
          </a:p>
          <a:p>
            <a:pPr marL="109728" lvl="0" indent="0">
              <a:buNone/>
            </a:pPr>
            <a:endParaRPr lang="fr-FR" sz="2400" u="sng" dirty="0"/>
          </a:p>
        </p:txBody>
      </p:sp>
    </p:spTree>
    <p:extLst>
      <p:ext uri="{BB962C8B-B14F-4D97-AF65-F5344CB8AC3E}">
        <p14:creationId xmlns:p14="http://schemas.microsoft.com/office/powerpoint/2010/main" val="3772103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394636"/>
            <a:ext cx="11348186" cy="6463365"/>
          </a:xfrm>
        </p:spPr>
        <p:txBody>
          <a:bodyPr>
            <a:noAutofit/>
          </a:bodyPr>
          <a:lstStyle/>
          <a:p>
            <a:pPr>
              <a:buNone/>
            </a:pPr>
            <a:endParaRPr lang="fr-FR" sz="2000" dirty="0"/>
          </a:p>
          <a:p>
            <a:pPr marL="109728" indent="0" algn="ctr">
              <a:buNone/>
            </a:pPr>
            <a:r>
              <a:rPr lang="fr-FR" sz="3200" u="sng" dirty="0">
                <a:solidFill>
                  <a:schemeClr val="tx2"/>
                </a:solidFill>
                <a:latin typeface="+mj-lt"/>
                <a:ea typeface="+mj-ea"/>
                <a:cs typeface="+mj-cs"/>
              </a:rPr>
              <a:t>La fonction achat et le métier d’acheteur </a:t>
            </a:r>
          </a:p>
          <a:p>
            <a:pPr marL="109728" indent="0" algn="just">
              <a:buNone/>
            </a:pPr>
            <a:endParaRPr lang="fr-FR" sz="2400" dirty="0"/>
          </a:p>
          <a:p>
            <a:pPr marL="109728" indent="0" algn="just">
              <a:buNone/>
            </a:pPr>
            <a:r>
              <a:rPr lang="fr-FR" u="sng" dirty="0"/>
              <a:t>Récapitulatif de ces informations</a:t>
            </a:r>
          </a:p>
          <a:p>
            <a:pPr marL="109728" indent="0" algn="just">
              <a:buNone/>
            </a:pPr>
            <a:endParaRPr lang="fr-FR" dirty="0"/>
          </a:p>
          <a:p>
            <a:pPr lvl="0" algn="just">
              <a:buNone/>
            </a:pPr>
            <a:r>
              <a:rPr lang="fr-FR" sz="2400" dirty="0"/>
              <a:t>https://youtu.be/er5dgxDVbgM</a:t>
            </a:r>
          </a:p>
          <a:p>
            <a:pPr lvl="0" algn="just">
              <a:buNone/>
            </a:pPr>
            <a:endParaRPr lang="fr-FR" sz="2400" dirty="0"/>
          </a:p>
          <a:p>
            <a:pPr marL="109728" lvl="0" indent="0">
              <a:buNone/>
            </a:pPr>
            <a:endParaRPr lang="fr-FR" sz="2400" u="sng" dirty="0"/>
          </a:p>
        </p:txBody>
      </p:sp>
    </p:spTree>
    <p:extLst>
      <p:ext uri="{BB962C8B-B14F-4D97-AF65-F5344CB8AC3E}">
        <p14:creationId xmlns:p14="http://schemas.microsoft.com/office/powerpoint/2010/main" val="33221698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394636"/>
            <a:ext cx="11348186" cy="6463365"/>
          </a:xfrm>
        </p:spPr>
        <p:txBody>
          <a:bodyPr>
            <a:noAutofit/>
          </a:bodyPr>
          <a:lstStyle/>
          <a:p>
            <a:pPr>
              <a:buNone/>
            </a:pPr>
            <a:endParaRPr lang="fr-FR" sz="2000" dirty="0"/>
          </a:p>
          <a:p>
            <a:pPr marL="109728" indent="0" algn="ctr">
              <a:buNone/>
            </a:pPr>
            <a:r>
              <a:rPr lang="fr-FR" sz="3200" u="sng" dirty="0">
                <a:solidFill>
                  <a:schemeClr val="tx2"/>
                </a:solidFill>
                <a:latin typeface="+mj-lt"/>
                <a:ea typeface="+mj-ea"/>
                <a:cs typeface="+mj-cs"/>
              </a:rPr>
              <a:t>La fonction achat et le métier d’acheteur </a:t>
            </a:r>
          </a:p>
          <a:p>
            <a:pPr marL="109728" indent="0" algn="just">
              <a:buNone/>
            </a:pPr>
            <a:endParaRPr lang="fr-FR" sz="1800" dirty="0"/>
          </a:p>
          <a:p>
            <a:pPr marL="109728" indent="0" algn="just">
              <a:buNone/>
            </a:pPr>
            <a:r>
              <a:rPr lang="fr-FR" sz="2400" u="sng" dirty="0"/>
              <a:t>L’enjeu actuel : prise en compte de la RSE</a:t>
            </a:r>
          </a:p>
          <a:p>
            <a:pPr algn="just">
              <a:buFont typeface="Wingdings" panose="05000000000000000000" pitchFamily="2" charset="2"/>
              <a:buChar char="§"/>
            </a:pPr>
            <a:r>
              <a:rPr lang="fr-FR" sz="2400" dirty="0"/>
              <a:t>Réduire l’impact environnemental</a:t>
            </a:r>
          </a:p>
          <a:p>
            <a:pPr algn="just">
              <a:buFontTx/>
              <a:buChar char="-"/>
            </a:pPr>
            <a:r>
              <a:rPr lang="fr-FR" sz="2000" dirty="0"/>
              <a:t>réduire les déchets et pollutions ;</a:t>
            </a:r>
          </a:p>
          <a:p>
            <a:pPr algn="just">
              <a:buFontTx/>
              <a:buChar char="-"/>
            </a:pPr>
            <a:r>
              <a:rPr lang="fr-FR" sz="2000" dirty="0"/>
              <a:t>réduire le émissions des gaz à effet de serre ; </a:t>
            </a:r>
          </a:p>
          <a:p>
            <a:pPr lvl="0">
              <a:buFontTx/>
              <a:buChar char="-"/>
            </a:pPr>
            <a:r>
              <a:rPr lang="fr-FR" sz="2000" dirty="0"/>
              <a:t>intégrer l’économie circulaire</a:t>
            </a:r>
          </a:p>
          <a:p>
            <a:pPr lvl="0">
              <a:buFontTx/>
              <a:buChar char="-"/>
            </a:pPr>
            <a:endParaRPr lang="fr-FR" sz="1200" dirty="0"/>
          </a:p>
          <a:p>
            <a:pPr algn="just">
              <a:buFont typeface="Wingdings" panose="05000000000000000000" pitchFamily="2" charset="2"/>
              <a:buChar char="§"/>
            </a:pPr>
            <a:r>
              <a:rPr lang="fr-FR" sz="2400" dirty="0"/>
              <a:t>Favoriser le </a:t>
            </a:r>
            <a:r>
              <a:rPr lang="fr-FR" sz="2400" dirty="0" err="1"/>
              <a:t>sourcing</a:t>
            </a:r>
            <a:r>
              <a:rPr lang="fr-FR" sz="2400" dirty="0"/>
              <a:t> éthique</a:t>
            </a:r>
          </a:p>
          <a:p>
            <a:pPr algn="just">
              <a:buFont typeface="Wingdings" panose="05000000000000000000" pitchFamily="2" charset="2"/>
              <a:buChar char="§"/>
            </a:pPr>
            <a:endParaRPr lang="fr-FR" sz="1200" dirty="0"/>
          </a:p>
          <a:p>
            <a:pPr algn="just">
              <a:buFont typeface="Wingdings" panose="05000000000000000000" pitchFamily="2" charset="2"/>
              <a:buChar char="§"/>
            </a:pPr>
            <a:r>
              <a:rPr lang="fr-FR" sz="2400" dirty="0"/>
              <a:t>Développement du </a:t>
            </a:r>
            <a:r>
              <a:rPr lang="fr-FR" sz="2400" dirty="0" err="1"/>
              <a:t>catégory</a:t>
            </a:r>
            <a:r>
              <a:rPr lang="fr-FR" sz="2400" dirty="0"/>
              <a:t> management / partenariat fournisseur – distributeur)</a:t>
            </a:r>
          </a:p>
          <a:p>
            <a:pPr>
              <a:buNone/>
            </a:pPr>
            <a:endParaRPr lang="fr-FR" sz="1200" b="1" i="1" dirty="0"/>
          </a:p>
          <a:p>
            <a:pPr>
              <a:buNone/>
            </a:pPr>
            <a:r>
              <a:rPr lang="fr-FR" sz="2000" b="1" i="1" dirty="0"/>
              <a:t>Un </a:t>
            </a:r>
            <a:r>
              <a:rPr lang="fr-FR" sz="2000" b="1" i="1" dirty="0" err="1"/>
              <a:t>category</a:t>
            </a:r>
            <a:r>
              <a:rPr lang="fr-FR" sz="2000" b="1" i="1" dirty="0"/>
              <a:t> management doit être transversale depuis l’industriel jusqu’au client final (en passant bien entendu par le distributeur)</a:t>
            </a:r>
          </a:p>
          <a:p>
            <a:pPr>
              <a:buNone/>
            </a:pPr>
            <a:r>
              <a:rPr lang="fr-FR" sz="2400" b="1" dirty="0"/>
              <a:t>	</a:t>
            </a:r>
          </a:p>
          <a:p>
            <a:pPr algn="ctr">
              <a:buNone/>
            </a:pPr>
            <a:r>
              <a:rPr lang="fr-FR" sz="2400" b="1" dirty="0"/>
              <a:t>Vidéo : </a:t>
            </a:r>
            <a:r>
              <a:rPr lang="fr-FR" sz="2400" dirty="0"/>
              <a:t>https://youtu.be/OwVyklsL-mY</a:t>
            </a:r>
          </a:p>
          <a:p>
            <a:pPr algn="just">
              <a:buFont typeface="Wingdings" panose="05000000000000000000" pitchFamily="2" charset="2"/>
              <a:buChar char="§"/>
            </a:pPr>
            <a:endParaRPr lang="fr-FR" sz="2400" dirty="0"/>
          </a:p>
          <a:p>
            <a:pPr marL="109728" lvl="0" indent="0">
              <a:buNone/>
            </a:pPr>
            <a:endParaRPr lang="fr-FR" sz="2400" dirty="0"/>
          </a:p>
          <a:p>
            <a:pPr>
              <a:buFont typeface="Wingdings" panose="05000000000000000000" pitchFamily="2" charset="2"/>
              <a:buChar char="§"/>
            </a:pPr>
            <a:endParaRPr lang="fr-FR" sz="2200" dirty="0"/>
          </a:p>
          <a:p>
            <a:pPr lvl="0" algn="just">
              <a:buNone/>
            </a:pPr>
            <a:endParaRPr lang="fr-FR" sz="2400" dirty="0"/>
          </a:p>
          <a:p>
            <a:pPr lvl="0" algn="just">
              <a:buNone/>
            </a:pPr>
            <a:endParaRPr lang="fr-FR" sz="2400" dirty="0"/>
          </a:p>
          <a:p>
            <a:pPr marL="109728" lvl="0" indent="0">
              <a:buNone/>
            </a:pPr>
            <a:endParaRPr lang="fr-FR" sz="2400" u="sng" dirty="0"/>
          </a:p>
        </p:txBody>
      </p:sp>
    </p:spTree>
    <p:extLst>
      <p:ext uri="{BB962C8B-B14F-4D97-AF65-F5344CB8AC3E}">
        <p14:creationId xmlns:p14="http://schemas.microsoft.com/office/powerpoint/2010/main" val="41400341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4826" y="645784"/>
            <a:ext cx="10515600" cy="589127"/>
          </a:xfrm>
        </p:spPr>
        <p:txBody>
          <a:bodyPr>
            <a:noAutofit/>
          </a:bodyPr>
          <a:lstStyle/>
          <a:p>
            <a:pPr algn="ctr"/>
            <a:br>
              <a:rPr lang="fr-FR" dirty="0"/>
            </a:br>
            <a:br>
              <a:rPr lang="fr-FR" dirty="0"/>
            </a:br>
            <a:r>
              <a:rPr lang="fr-FR" sz="3200" u="sng" dirty="0"/>
              <a:t>Les processus : Le </a:t>
            </a:r>
            <a:r>
              <a:rPr lang="fr-FR" sz="3200" u="sng" dirty="0" err="1"/>
              <a:t>sourcing</a:t>
            </a:r>
            <a:r>
              <a:rPr lang="fr-FR" sz="3200" u="sng" dirty="0"/>
              <a:t> et le référencement</a:t>
            </a:r>
            <a:br>
              <a:rPr lang="fr-FR" dirty="0"/>
            </a:br>
            <a:br>
              <a:rPr lang="fr-FR" sz="4400" dirty="0"/>
            </a:br>
            <a:endParaRPr lang="fr-FR" sz="4400" dirty="0"/>
          </a:p>
        </p:txBody>
      </p:sp>
      <p:sp>
        <p:nvSpPr>
          <p:cNvPr id="3" name="Espace réservé du contenu 2"/>
          <p:cNvSpPr>
            <a:spLocks noGrp="1"/>
          </p:cNvSpPr>
          <p:nvPr>
            <p:ph idx="1"/>
          </p:nvPr>
        </p:nvSpPr>
        <p:spPr>
          <a:xfrm>
            <a:off x="487094" y="1533057"/>
            <a:ext cx="11217812" cy="4679159"/>
          </a:xfrm>
        </p:spPr>
        <p:txBody>
          <a:bodyPr>
            <a:noAutofit/>
          </a:bodyPr>
          <a:lstStyle/>
          <a:p>
            <a:pPr>
              <a:buNone/>
            </a:pPr>
            <a:r>
              <a:rPr lang="fr-FR" sz="2400" dirty="0"/>
              <a:t>	</a:t>
            </a:r>
            <a:r>
              <a:rPr lang="fr-FR" sz="2400" u="sng" dirty="0"/>
              <a:t>Les enjeux</a:t>
            </a:r>
          </a:p>
          <a:p>
            <a:pPr algn="just">
              <a:buNone/>
            </a:pPr>
            <a:r>
              <a:rPr lang="fr-FR" dirty="0"/>
              <a:t>	</a:t>
            </a:r>
            <a:r>
              <a:rPr lang="fr-FR" sz="2400" dirty="0"/>
              <a:t>Il s'agit d'un élément essentiel pour assurer la qualité de l’offre d’une entreprise. Le référencement de fournisseurs est déterminant pour développer une offre attrayante. C’est l’une des missions principales des acheteurs.</a:t>
            </a:r>
          </a:p>
          <a:p>
            <a:endParaRPr lang="fr-FR" dirty="0"/>
          </a:p>
          <a:p>
            <a:pPr>
              <a:buNone/>
            </a:pPr>
            <a:r>
              <a:rPr lang="fr-FR" sz="2400" dirty="0"/>
              <a:t>	</a:t>
            </a:r>
            <a:r>
              <a:rPr lang="fr-FR" sz="2400" u="sng" dirty="0"/>
              <a:t>La recherche de fournisseurs permet :</a:t>
            </a:r>
          </a:p>
          <a:p>
            <a:pPr>
              <a:buFont typeface="Wingdings" panose="05000000000000000000" pitchFamily="2" charset="2"/>
              <a:buChar char="§"/>
            </a:pPr>
            <a:r>
              <a:rPr lang="fr-FR" sz="2400" dirty="0"/>
              <a:t>de répondre à un besoin immédiat</a:t>
            </a:r>
            <a:endParaRPr lang="fr-FR" sz="2400" u="sng" dirty="0"/>
          </a:p>
          <a:p>
            <a:pPr>
              <a:buFont typeface="Wingdings" panose="05000000000000000000" pitchFamily="2" charset="2"/>
              <a:buChar char="§"/>
            </a:pPr>
            <a:r>
              <a:rPr lang="fr-FR" sz="2400" dirty="0"/>
              <a:t>de réduire la dépendance à une seule entreprise </a:t>
            </a:r>
          </a:p>
          <a:p>
            <a:pPr>
              <a:buFont typeface="Wingdings" panose="05000000000000000000" pitchFamily="2" charset="2"/>
              <a:buChar char="§"/>
            </a:pPr>
            <a:r>
              <a:rPr lang="fr-FR" sz="2400" dirty="0"/>
              <a:t>de faire jouer la concurrence et de baisser les prix </a:t>
            </a:r>
          </a:p>
          <a:p>
            <a:pPr>
              <a:buFont typeface="Wingdings" panose="05000000000000000000" pitchFamily="2" charset="2"/>
              <a:buChar char="§"/>
            </a:pPr>
            <a:r>
              <a:rPr lang="fr-FR" sz="2400" dirty="0"/>
              <a:t>de diversifier son offre</a:t>
            </a:r>
          </a:p>
          <a:p>
            <a:pPr>
              <a:buNone/>
            </a:pPr>
            <a:endParaRPr lang="fr-FR" sz="2400" dirty="0"/>
          </a:p>
          <a:p>
            <a:endParaRPr lang="fr-FR" dirty="0"/>
          </a:p>
          <a:p>
            <a:endParaRPr lang="fr-FR" dirty="0"/>
          </a:p>
          <a:p>
            <a:endParaRPr lang="fr-FR" dirty="0"/>
          </a:p>
          <a:p>
            <a:endParaRPr lang="fr-FR" dirty="0"/>
          </a:p>
          <a:p>
            <a:endParaRPr lang="fr-FR" dirty="0"/>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4826" y="645784"/>
            <a:ext cx="10515600" cy="589127"/>
          </a:xfrm>
        </p:spPr>
        <p:txBody>
          <a:bodyPr>
            <a:noAutofit/>
          </a:bodyPr>
          <a:lstStyle/>
          <a:p>
            <a:pPr algn="ctr"/>
            <a:br>
              <a:rPr lang="fr-FR" dirty="0"/>
            </a:br>
            <a:br>
              <a:rPr lang="fr-FR" dirty="0"/>
            </a:br>
            <a:r>
              <a:rPr lang="fr-FR" sz="3200" u="sng" dirty="0"/>
              <a:t>Cas d’application</a:t>
            </a:r>
            <a:br>
              <a:rPr lang="fr-FR" dirty="0"/>
            </a:br>
            <a:br>
              <a:rPr lang="fr-FR" sz="4400" dirty="0"/>
            </a:br>
            <a:endParaRPr lang="fr-FR" sz="4400" dirty="0"/>
          </a:p>
        </p:txBody>
      </p:sp>
      <p:sp>
        <p:nvSpPr>
          <p:cNvPr id="3" name="Espace réservé du contenu 2"/>
          <p:cNvSpPr>
            <a:spLocks noGrp="1"/>
          </p:cNvSpPr>
          <p:nvPr>
            <p:ph idx="1"/>
          </p:nvPr>
        </p:nvSpPr>
        <p:spPr>
          <a:xfrm>
            <a:off x="274320" y="1442720"/>
            <a:ext cx="11755120" cy="5262880"/>
          </a:xfrm>
        </p:spPr>
        <p:txBody>
          <a:bodyPr>
            <a:noAutofit/>
          </a:bodyPr>
          <a:lstStyle/>
          <a:p>
            <a:pPr>
              <a:buNone/>
            </a:pPr>
            <a:r>
              <a:rPr lang="fr-FR" sz="2400" u="sng" dirty="0"/>
              <a:t>CMP Paris</a:t>
            </a:r>
          </a:p>
          <a:p>
            <a:pPr>
              <a:buNone/>
            </a:pPr>
            <a:endParaRPr lang="fr-FR" sz="1200" dirty="0"/>
          </a:p>
          <a:p>
            <a:pPr>
              <a:buNone/>
            </a:pPr>
            <a:r>
              <a:rPr lang="fr-FR" sz="2400" dirty="0"/>
              <a:t>Vous travaillez au sein de la société CMP, importateur de produits pour la</a:t>
            </a:r>
          </a:p>
          <a:p>
            <a:pPr>
              <a:buNone/>
            </a:pPr>
            <a:r>
              <a:rPr lang="fr-FR" sz="2400" dirty="0"/>
              <a:t>maison.</a:t>
            </a:r>
          </a:p>
          <a:p>
            <a:pPr>
              <a:buNone/>
            </a:pPr>
            <a:endParaRPr lang="fr-FR" sz="2400" dirty="0"/>
          </a:p>
          <a:p>
            <a:pPr>
              <a:buNone/>
            </a:pPr>
            <a:endParaRPr lang="fr-FR" sz="2400" dirty="0"/>
          </a:p>
          <a:p>
            <a:pPr>
              <a:buNone/>
            </a:pPr>
            <a:endParaRPr lang="fr-FR" sz="2400" dirty="0"/>
          </a:p>
          <a:p>
            <a:pPr>
              <a:buNone/>
            </a:pPr>
            <a:endParaRPr lang="fr-FR" sz="2400" dirty="0"/>
          </a:p>
          <a:p>
            <a:pPr>
              <a:buNone/>
            </a:pPr>
            <a:endParaRPr lang="fr-FR" sz="2400" dirty="0"/>
          </a:p>
          <a:p>
            <a:pPr>
              <a:buNone/>
            </a:pPr>
            <a:endParaRPr lang="fr-FR" sz="2400" dirty="0"/>
          </a:p>
          <a:p>
            <a:pPr algn="ctr">
              <a:buNone/>
            </a:pPr>
            <a:endParaRPr lang="fr-FR" sz="2400" dirty="0"/>
          </a:p>
          <a:p>
            <a:pPr algn="ctr">
              <a:buNone/>
            </a:pPr>
            <a:r>
              <a:rPr lang="fr-FR" sz="2400" dirty="0"/>
              <a:t>Vous souhaitez référencer 2 nouveaux fournisseurs de couteaux de cuisine en acier</a:t>
            </a:r>
          </a:p>
          <a:p>
            <a:pPr algn="ctr">
              <a:buNone/>
            </a:pPr>
            <a:r>
              <a:rPr lang="fr-FR" sz="2400" dirty="0"/>
              <a:t>Damas </a:t>
            </a:r>
            <a:r>
              <a:rPr lang="fr-FR" sz="2400" b="1" u="sng" dirty="0"/>
              <a:t>(fabricant/usine et/ou sociétés de trading asiatiques)</a:t>
            </a:r>
            <a:r>
              <a:rPr lang="fr-FR" sz="2400" dirty="0"/>
              <a:t>.</a:t>
            </a:r>
            <a:endParaRPr lang="fr-FR" dirty="0"/>
          </a:p>
          <a:p>
            <a:endParaRPr lang="fr-FR" dirty="0"/>
          </a:p>
          <a:p>
            <a:endParaRPr lang="fr-FR" dirty="0"/>
          </a:p>
          <a:p>
            <a:endParaRPr lang="fr-FR" dirty="0"/>
          </a:p>
          <a:p>
            <a:endParaRPr lang="fr-FR" dirty="0"/>
          </a:p>
          <a:p>
            <a:endParaRPr lang="fr-FR" dirty="0"/>
          </a:p>
        </p:txBody>
      </p:sp>
      <p:pic>
        <p:nvPicPr>
          <p:cNvPr id="5" name="Image 4">
            <a:extLst>
              <a:ext uri="{FF2B5EF4-FFF2-40B4-BE49-F238E27FC236}">
                <a16:creationId xmlns:a16="http://schemas.microsoft.com/office/drawing/2014/main" id="{B8B32479-73B1-4D7B-82A3-1A567D306B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39720" y="3101547"/>
            <a:ext cx="2367280" cy="1700496"/>
          </a:xfrm>
          <a:prstGeom prst="rect">
            <a:avLst/>
          </a:prstGeom>
        </p:spPr>
      </p:pic>
      <p:pic>
        <p:nvPicPr>
          <p:cNvPr id="7" name="Image 6">
            <a:extLst>
              <a:ext uri="{FF2B5EF4-FFF2-40B4-BE49-F238E27FC236}">
                <a16:creationId xmlns:a16="http://schemas.microsoft.com/office/drawing/2014/main" id="{3E076530-AE06-4F0A-AC91-1C3A441426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9578" y="2613818"/>
            <a:ext cx="2585403" cy="2585403"/>
          </a:xfrm>
          <a:prstGeom prst="rect">
            <a:avLst/>
          </a:prstGeom>
        </p:spPr>
      </p:pic>
    </p:spTree>
    <p:extLst>
      <p:ext uri="{BB962C8B-B14F-4D97-AF65-F5344CB8AC3E}">
        <p14:creationId xmlns:p14="http://schemas.microsoft.com/office/powerpoint/2010/main" val="4235869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7140" y="394636"/>
            <a:ext cx="11348186" cy="6463365"/>
          </a:xfrm>
        </p:spPr>
        <p:txBody>
          <a:bodyPr>
            <a:noAutofit/>
          </a:bodyPr>
          <a:lstStyle/>
          <a:p>
            <a:pPr>
              <a:buNone/>
            </a:pPr>
            <a:endParaRPr lang="fr-FR" sz="2000" dirty="0"/>
          </a:p>
          <a:p>
            <a:pPr algn="just">
              <a:buNone/>
            </a:pPr>
            <a:r>
              <a:rPr lang="fr-FR" sz="2400" b="1" u="sng" dirty="0"/>
              <a:t>Ressource R3.02 : Finalité &amp; évaluations</a:t>
            </a:r>
          </a:p>
          <a:p>
            <a:pPr lvl="0" algn="just">
              <a:buNone/>
            </a:pPr>
            <a:endParaRPr lang="fr-FR" sz="1200" dirty="0"/>
          </a:p>
          <a:p>
            <a:pPr algn="just">
              <a:buFont typeface="Wingdings" pitchFamily="2" charset="2"/>
              <a:buChar char="§"/>
            </a:pPr>
            <a:r>
              <a:rPr lang="fr-FR" sz="2400" u="sng" dirty="0"/>
              <a:t>Finalité du S3</a:t>
            </a:r>
          </a:p>
          <a:p>
            <a:pPr marL="109728" indent="0" algn="just">
              <a:buNone/>
            </a:pPr>
            <a:r>
              <a:rPr lang="fr-FR" sz="2400" dirty="0"/>
              <a:t>	</a:t>
            </a:r>
            <a:r>
              <a:rPr lang="fr-FR" sz="2200" dirty="0"/>
              <a:t>Vous préparer aux simulations d’entretiens de ventes qui auront lieu au S4 en TP.</a:t>
            </a:r>
          </a:p>
          <a:p>
            <a:pPr marL="109728" indent="0" algn="just">
              <a:buNone/>
            </a:pPr>
            <a:endParaRPr lang="fr-FR" sz="2200" dirty="0"/>
          </a:p>
          <a:p>
            <a:pPr algn="just">
              <a:buNone/>
            </a:pPr>
            <a:r>
              <a:rPr lang="fr-FR" sz="2200" dirty="0"/>
              <a:t>S4 : 12h en TP dédiées à des simulations d’entretiens de ventes de 20 à 30mn à</a:t>
            </a:r>
          </a:p>
          <a:p>
            <a:pPr algn="just">
              <a:buNone/>
            </a:pPr>
            <a:r>
              <a:rPr lang="fr-FR" sz="2200" dirty="0"/>
              <a:t>partir de cas de négociation </a:t>
            </a:r>
            <a:r>
              <a:rPr lang="fr-FR" sz="2200" dirty="0" err="1"/>
              <a:t>BtoB</a:t>
            </a:r>
            <a:r>
              <a:rPr lang="fr-FR" sz="2200" dirty="0"/>
              <a:t>.</a:t>
            </a:r>
            <a:r>
              <a:rPr lang="fr-FR" sz="2200" b="1" dirty="0"/>
              <a:t> </a:t>
            </a:r>
            <a:r>
              <a:rPr lang="fr-FR" sz="2200" dirty="0"/>
              <a:t>Un binôme de vendeurs face à un binôme d’acheteurs.</a:t>
            </a:r>
          </a:p>
          <a:p>
            <a:pPr algn="just">
              <a:buNone/>
            </a:pPr>
            <a:endParaRPr lang="fr-FR" sz="2200" dirty="0"/>
          </a:p>
          <a:p>
            <a:pPr algn="just">
              <a:buNone/>
            </a:pPr>
            <a:r>
              <a:rPr lang="fr-FR" sz="2200" dirty="0"/>
              <a:t>Ces évaluations du S4 auront lieu en salle audiovisuelle, seront notées et</a:t>
            </a:r>
          </a:p>
          <a:p>
            <a:pPr algn="just">
              <a:buNone/>
            </a:pPr>
            <a:r>
              <a:rPr lang="fr-FR" sz="2200" dirty="0"/>
              <a:t>concerneront le S4. La montée en compétences a toutefois lieu au S3.</a:t>
            </a:r>
          </a:p>
          <a:p>
            <a:pPr marL="109728" lvl="0" indent="0" algn="just">
              <a:buNone/>
            </a:pPr>
            <a:endParaRPr lang="fr-FR" sz="1200" dirty="0"/>
          </a:p>
          <a:p>
            <a:pPr algn="just">
              <a:buFont typeface="Wingdings" pitchFamily="2" charset="2"/>
              <a:buChar char="§"/>
            </a:pPr>
            <a:r>
              <a:rPr lang="fr-FR" sz="2400" u="sng" dirty="0"/>
              <a:t>Evaluations du S3</a:t>
            </a:r>
          </a:p>
          <a:p>
            <a:pPr lvl="0" algn="just">
              <a:buFontTx/>
              <a:buChar char="-"/>
            </a:pPr>
            <a:r>
              <a:rPr lang="fr-FR" sz="2200" dirty="0"/>
              <a:t>Rédaction d’une proposition commerciale avec devis (</a:t>
            </a:r>
            <a:r>
              <a:rPr lang="fr-FR" sz="2200" dirty="0" err="1"/>
              <a:t>coeff</a:t>
            </a:r>
            <a:r>
              <a:rPr lang="fr-FR" sz="2200" dirty="0"/>
              <a:t> 1).</a:t>
            </a:r>
          </a:p>
          <a:p>
            <a:pPr lvl="0" algn="just">
              <a:buFontTx/>
              <a:buChar char="-"/>
            </a:pPr>
            <a:r>
              <a:rPr lang="fr-FR" sz="2200" dirty="0"/>
              <a:t>Création d’une matrice de négociation vendeur (</a:t>
            </a:r>
            <a:r>
              <a:rPr lang="fr-FR" sz="2200" dirty="0" err="1"/>
              <a:t>coeff</a:t>
            </a:r>
            <a:r>
              <a:rPr lang="fr-FR" sz="2200" dirty="0"/>
              <a:t> 1).</a:t>
            </a:r>
          </a:p>
          <a:p>
            <a:pPr lvl="0" algn="just">
              <a:buFontTx/>
              <a:buChar char="-"/>
            </a:pPr>
            <a:r>
              <a:rPr lang="fr-FR" sz="2200" dirty="0"/>
              <a:t>Contrôle commun du S3 (</a:t>
            </a:r>
            <a:r>
              <a:rPr lang="fr-FR" sz="2200" dirty="0" err="1"/>
              <a:t>coeff</a:t>
            </a:r>
            <a:r>
              <a:rPr lang="fr-FR" sz="2200" dirty="0"/>
              <a:t> 2).</a:t>
            </a:r>
          </a:p>
          <a:p>
            <a:pPr lvl="0" algn="just">
              <a:buNone/>
            </a:pPr>
            <a:endParaRPr lang="fr-FR" sz="2400" dirty="0"/>
          </a:p>
          <a:p>
            <a:pPr>
              <a:buNone/>
            </a:pPr>
            <a:endParaRPr lang="fr-FR" sz="1400" dirty="0"/>
          </a:p>
        </p:txBody>
      </p:sp>
      <p:sp>
        <p:nvSpPr>
          <p:cNvPr id="2" name="Flèche : droite 1">
            <a:extLst>
              <a:ext uri="{FF2B5EF4-FFF2-40B4-BE49-F238E27FC236}">
                <a16:creationId xmlns:a16="http://schemas.microsoft.com/office/drawing/2014/main" id="{981C18C9-1BB1-4545-999A-4C1A3A14BE85}"/>
              </a:ext>
            </a:extLst>
          </p:cNvPr>
          <p:cNvSpPr/>
          <p:nvPr/>
        </p:nvSpPr>
        <p:spPr>
          <a:xfrm>
            <a:off x="888275" y="1889760"/>
            <a:ext cx="557348"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05409"/>
          </a:xfrm>
        </p:spPr>
        <p:txBody>
          <a:bodyPr>
            <a:normAutofit/>
          </a:bodyPr>
          <a:lstStyle/>
          <a:p>
            <a:pPr algn="ctr"/>
            <a:r>
              <a:rPr lang="fr-FR" sz="3200" u="sng" dirty="0"/>
              <a:t>Le processus de référencement</a:t>
            </a:r>
          </a:p>
        </p:txBody>
      </p:sp>
      <p:sp>
        <p:nvSpPr>
          <p:cNvPr id="3" name="Espace réservé du contenu 2"/>
          <p:cNvSpPr>
            <a:spLocks noGrp="1"/>
          </p:cNvSpPr>
          <p:nvPr>
            <p:ph idx="1"/>
          </p:nvPr>
        </p:nvSpPr>
        <p:spPr>
          <a:xfrm>
            <a:off x="763028" y="1804288"/>
            <a:ext cx="10290907" cy="4688586"/>
          </a:xfrm>
        </p:spPr>
        <p:txBody>
          <a:bodyPr>
            <a:noAutofit/>
          </a:bodyPr>
          <a:lstStyle/>
          <a:p>
            <a:pPr>
              <a:buNone/>
            </a:pPr>
            <a:r>
              <a:rPr lang="fr-FR" dirty="0"/>
              <a:t>	</a:t>
            </a:r>
            <a:r>
              <a:rPr lang="fr-FR" sz="2400" u="sng" dirty="0"/>
              <a:t>Un processus de sélection de fournisseurs qui peut être défini en 7 étapes</a:t>
            </a:r>
          </a:p>
          <a:p>
            <a:pPr>
              <a:buNone/>
            </a:pPr>
            <a:r>
              <a:rPr lang="fr-FR" sz="2000" dirty="0"/>
              <a:t>	</a:t>
            </a:r>
            <a:endParaRPr lang="fr-FR" sz="2400" dirty="0"/>
          </a:p>
          <a:p>
            <a:pPr>
              <a:buNone/>
            </a:pPr>
            <a:r>
              <a:rPr lang="fr-FR" sz="2400" dirty="0"/>
              <a:t>	1/ L’identification des fournisseurs potentiels (le </a:t>
            </a:r>
            <a:r>
              <a:rPr lang="fr-FR" sz="2400" dirty="0" err="1"/>
              <a:t>sourcing</a:t>
            </a:r>
            <a:r>
              <a:rPr lang="fr-FR" sz="2400" dirty="0"/>
              <a:t>).</a:t>
            </a:r>
          </a:p>
          <a:p>
            <a:pPr>
              <a:buNone/>
            </a:pPr>
            <a:r>
              <a:rPr lang="fr-FR" sz="2400" dirty="0"/>
              <a:t>	2/ Détermination des critères de sélection.</a:t>
            </a:r>
          </a:p>
          <a:p>
            <a:pPr>
              <a:buNone/>
            </a:pPr>
            <a:r>
              <a:rPr lang="fr-FR" sz="2400" dirty="0"/>
              <a:t>	3/ La demande d’information ou RFI (</a:t>
            </a:r>
            <a:r>
              <a:rPr lang="fr-FR" sz="2400" dirty="0" err="1"/>
              <a:t>request</a:t>
            </a:r>
            <a:r>
              <a:rPr lang="fr-FR" sz="2400" dirty="0"/>
              <a:t> for information).</a:t>
            </a:r>
          </a:p>
          <a:p>
            <a:pPr>
              <a:buNone/>
            </a:pPr>
            <a:r>
              <a:rPr lang="fr-FR" sz="2400" dirty="0"/>
              <a:t>	4/ L’analyse des informations / utilisation de la grille / réalisation de la short </a:t>
            </a:r>
            <a:r>
              <a:rPr lang="fr-FR" sz="2400" dirty="0" err="1"/>
              <a:t>list</a:t>
            </a:r>
            <a:r>
              <a:rPr lang="fr-FR" sz="2400" dirty="0"/>
              <a:t>.</a:t>
            </a:r>
          </a:p>
          <a:p>
            <a:pPr>
              <a:buNone/>
            </a:pPr>
            <a:r>
              <a:rPr lang="fr-FR" sz="2400" dirty="0"/>
              <a:t>	5/ La rencontre avec les fournisseurs.</a:t>
            </a:r>
          </a:p>
          <a:p>
            <a:pPr>
              <a:buNone/>
            </a:pPr>
            <a:r>
              <a:rPr lang="fr-FR" sz="2400" dirty="0"/>
              <a:t>	6/ La présentation des CGA.</a:t>
            </a:r>
          </a:p>
          <a:p>
            <a:pPr>
              <a:buNone/>
            </a:pPr>
            <a:r>
              <a:rPr lang="fr-FR" sz="2400" dirty="0"/>
              <a:t>	7/ Le référencement des fournisseurs sélectionnés.</a:t>
            </a:r>
          </a:p>
          <a:p>
            <a:pPr>
              <a:buNone/>
            </a:pPr>
            <a:endParaRPr lang="fr-FR" sz="2000" dirty="0"/>
          </a:p>
          <a:p>
            <a:endParaRPr lang="fr-FR" dirty="0"/>
          </a:p>
          <a:p>
            <a:endParaRPr lang="fr-FR" dirty="0"/>
          </a:p>
          <a:p>
            <a:endParaRPr lang="fr-FR" dirty="0"/>
          </a:p>
          <a:p>
            <a:endParaRPr lang="fr-FR" dirty="0"/>
          </a:p>
          <a:p>
            <a:endParaRPr lang="fr-FR" dirty="0"/>
          </a:p>
          <a:p>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417136"/>
            <a:ext cx="10972800" cy="1066800"/>
          </a:xfrm>
        </p:spPr>
        <p:txBody>
          <a:bodyPr>
            <a:normAutofit/>
          </a:bodyPr>
          <a:lstStyle/>
          <a:p>
            <a:pPr algn="ctr"/>
            <a:r>
              <a:rPr lang="fr-FR" sz="3200" u="sng" dirty="0"/>
              <a:t>Le </a:t>
            </a:r>
            <a:r>
              <a:rPr lang="fr-FR" sz="3200" u="sng" dirty="0" err="1"/>
              <a:t>sourcing</a:t>
            </a:r>
            <a:endParaRPr lang="fr-FR" sz="3200" u="sng" dirty="0"/>
          </a:p>
        </p:txBody>
      </p:sp>
      <p:sp>
        <p:nvSpPr>
          <p:cNvPr id="3" name="Espace réservé du contenu 2"/>
          <p:cNvSpPr>
            <a:spLocks noGrp="1"/>
          </p:cNvSpPr>
          <p:nvPr>
            <p:ph idx="1"/>
          </p:nvPr>
        </p:nvSpPr>
        <p:spPr>
          <a:xfrm>
            <a:off x="791308" y="1904214"/>
            <a:ext cx="10290907" cy="4434064"/>
          </a:xfrm>
        </p:spPr>
        <p:txBody>
          <a:bodyPr>
            <a:noAutofit/>
          </a:bodyPr>
          <a:lstStyle/>
          <a:p>
            <a:pPr>
              <a:buNone/>
            </a:pPr>
            <a:r>
              <a:rPr lang="fr-FR" sz="2400" b="1" dirty="0"/>
              <a:t>	</a:t>
            </a:r>
            <a:r>
              <a:rPr lang="fr-FR" sz="2400" u="sng" dirty="0"/>
              <a:t>Etape 1 = identifier les fournisseurs</a:t>
            </a:r>
          </a:p>
          <a:p>
            <a:pPr>
              <a:buNone/>
            </a:pPr>
            <a:r>
              <a:rPr lang="fr-FR" sz="2400" dirty="0"/>
              <a:t>	</a:t>
            </a:r>
          </a:p>
          <a:p>
            <a:pPr algn="just">
              <a:buNone/>
            </a:pPr>
            <a:r>
              <a:rPr lang="fr-FR" sz="2400" dirty="0"/>
              <a:t>	Le but : </a:t>
            </a:r>
            <a:r>
              <a:rPr lang="fr-FR" sz="2400" b="1" dirty="0"/>
              <a:t>identifier de potentiels nouveaux fournisseurs</a:t>
            </a:r>
            <a:endParaRPr lang="fr-FR" sz="2400" dirty="0"/>
          </a:p>
          <a:p>
            <a:pPr algn="just">
              <a:buNone/>
            </a:pPr>
            <a:r>
              <a:rPr lang="fr-FR" sz="2400" dirty="0"/>
              <a:t>	Il faut définir une stratégie pour son </a:t>
            </a:r>
            <a:r>
              <a:rPr lang="fr-FR" sz="2400" dirty="0" err="1"/>
              <a:t>sourcing</a:t>
            </a:r>
            <a:r>
              <a:rPr lang="fr-FR" sz="2400" dirty="0"/>
              <a:t> et un plan d’action.</a:t>
            </a:r>
          </a:p>
          <a:p>
            <a:pPr algn="just">
              <a:buNone/>
            </a:pPr>
            <a:r>
              <a:rPr lang="fr-FR" sz="2400" dirty="0"/>
              <a:t>	Le </a:t>
            </a:r>
            <a:r>
              <a:rPr lang="fr-FR" sz="2400" dirty="0" err="1"/>
              <a:t>sourcing</a:t>
            </a:r>
            <a:r>
              <a:rPr lang="fr-FR" sz="2400" dirty="0"/>
              <a:t> se fait généralement sur des </a:t>
            </a:r>
            <a:r>
              <a:rPr lang="fr-FR" sz="2400" b="1" dirty="0"/>
              <a:t>salons professionnels ou sur internet.</a:t>
            </a:r>
          </a:p>
          <a:p>
            <a:pPr algn="just">
              <a:buNone/>
            </a:pPr>
            <a:endParaRPr lang="fr-FR" sz="2400" b="1" dirty="0"/>
          </a:p>
          <a:p>
            <a:pPr algn="just">
              <a:buNone/>
            </a:pPr>
            <a:r>
              <a:rPr lang="fr-FR" sz="2400" b="1" dirty="0"/>
              <a:t>	</a:t>
            </a:r>
          </a:p>
          <a:p>
            <a:pPr algn="just">
              <a:buNone/>
            </a:pPr>
            <a:endParaRPr lang="fr-FR" sz="2400" b="1" dirty="0"/>
          </a:p>
          <a:p>
            <a:pPr>
              <a:buNone/>
            </a:pPr>
            <a:r>
              <a:rPr lang="fr-FR" sz="2400" b="1" dirty="0"/>
              <a:t>	</a:t>
            </a:r>
            <a:endParaRPr lang="fr-FR" dirty="0"/>
          </a:p>
          <a:p>
            <a:endParaRPr lang="fr-FR" dirty="0"/>
          </a:p>
          <a:p>
            <a:endParaRPr lang="fr-FR" dirty="0"/>
          </a:p>
          <a:p>
            <a:endParaRPr lang="fr-FR" dirty="0"/>
          </a:p>
          <a:p>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08090"/>
            <a:ext cx="10972800" cy="1066800"/>
          </a:xfrm>
        </p:spPr>
        <p:txBody>
          <a:bodyPr>
            <a:normAutofit/>
          </a:bodyPr>
          <a:lstStyle/>
          <a:p>
            <a:pPr algn="ctr"/>
            <a:r>
              <a:rPr lang="fr-FR" sz="3200" u="sng" dirty="0"/>
              <a:t>Le </a:t>
            </a:r>
            <a:r>
              <a:rPr lang="fr-FR" sz="3200" u="sng" dirty="0" err="1"/>
              <a:t>sourcing</a:t>
            </a:r>
            <a:endParaRPr lang="fr-FR" sz="3200" u="sng" dirty="0"/>
          </a:p>
        </p:txBody>
      </p:sp>
      <p:sp>
        <p:nvSpPr>
          <p:cNvPr id="3" name="Espace réservé du contenu 2"/>
          <p:cNvSpPr>
            <a:spLocks noGrp="1"/>
          </p:cNvSpPr>
          <p:nvPr>
            <p:ph idx="1"/>
          </p:nvPr>
        </p:nvSpPr>
        <p:spPr>
          <a:xfrm>
            <a:off x="791308" y="1674890"/>
            <a:ext cx="10290907" cy="4663387"/>
          </a:xfrm>
        </p:spPr>
        <p:txBody>
          <a:bodyPr>
            <a:noAutofit/>
          </a:bodyPr>
          <a:lstStyle/>
          <a:p>
            <a:pPr>
              <a:buNone/>
            </a:pPr>
            <a:r>
              <a:rPr lang="fr-FR" sz="2400" b="1" dirty="0"/>
              <a:t>	</a:t>
            </a:r>
            <a:r>
              <a:rPr lang="fr-FR" sz="2400" u="sng" dirty="0"/>
              <a:t>Etape 1 = identifier les fournisseurs grâce à Internet</a:t>
            </a:r>
          </a:p>
          <a:p>
            <a:pPr>
              <a:buNone/>
            </a:pPr>
            <a:r>
              <a:rPr lang="fr-FR" sz="2400" dirty="0"/>
              <a:t>	</a:t>
            </a:r>
          </a:p>
          <a:p>
            <a:r>
              <a:rPr lang="fr-FR" sz="2400" u="sng" dirty="0"/>
              <a:t>Sources payantes :</a:t>
            </a:r>
          </a:p>
          <a:p>
            <a:pPr>
              <a:buNone/>
            </a:pPr>
            <a:r>
              <a:rPr lang="fr-FR" sz="2400" dirty="0"/>
              <a:t>- site ou sociétés spécialisés dans le </a:t>
            </a:r>
            <a:r>
              <a:rPr lang="fr-FR" sz="2400" dirty="0" err="1"/>
              <a:t>sourcing</a:t>
            </a:r>
            <a:endParaRPr lang="fr-FR" sz="2400" dirty="0"/>
          </a:p>
          <a:p>
            <a:pPr>
              <a:buNone/>
            </a:pPr>
            <a:r>
              <a:rPr lang="fr-FR" sz="2400" dirty="0"/>
              <a:t>- base de données type KOMPASS</a:t>
            </a:r>
          </a:p>
          <a:p>
            <a:endParaRPr lang="fr-FR" sz="2400" dirty="0"/>
          </a:p>
          <a:p>
            <a:r>
              <a:rPr lang="fr-FR" sz="2400" u="sng" dirty="0"/>
              <a:t>Sources gratuites :</a:t>
            </a:r>
          </a:p>
          <a:p>
            <a:pPr>
              <a:buNone/>
            </a:pPr>
            <a:r>
              <a:rPr lang="fr-FR" sz="2400" dirty="0"/>
              <a:t>- Plateforme de </a:t>
            </a:r>
            <a:r>
              <a:rPr lang="fr-FR" sz="2400" dirty="0" err="1"/>
              <a:t>sourcing</a:t>
            </a:r>
            <a:r>
              <a:rPr lang="fr-FR" sz="2400" dirty="0"/>
              <a:t> </a:t>
            </a:r>
          </a:p>
          <a:p>
            <a:pPr>
              <a:buNone/>
            </a:pPr>
            <a:r>
              <a:rPr lang="fr-FR" sz="2400" dirty="0"/>
              <a:t>- Liste exposants sur le site des salons professionnels (je recommande fortement).</a:t>
            </a:r>
          </a:p>
          <a:p>
            <a:pPr>
              <a:buFontTx/>
              <a:buChar char="-"/>
            </a:pPr>
            <a:r>
              <a:rPr lang="fr-FR" sz="2400" dirty="0"/>
              <a:t>Google </a:t>
            </a:r>
          </a:p>
          <a:p>
            <a:pPr>
              <a:buFontTx/>
              <a:buChar char="-"/>
            </a:pPr>
            <a:r>
              <a:rPr lang="fr-FR" sz="2400" dirty="0"/>
              <a:t>Les IA</a:t>
            </a:r>
          </a:p>
          <a:p>
            <a:pPr algn="just">
              <a:buNone/>
            </a:pPr>
            <a:endParaRPr lang="fr-FR" sz="2400" b="1" dirty="0"/>
          </a:p>
          <a:p>
            <a:pPr>
              <a:buNone/>
            </a:pPr>
            <a:r>
              <a:rPr lang="fr-FR" sz="2400" b="1" dirty="0"/>
              <a:t>	</a:t>
            </a:r>
            <a:endParaRPr lang="fr-FR" dirty="0"/>
          </a:p>
          <a:p>
            <a:endParaRPr lang="fr-FR" dirty="0"/>
          </a:p>
          <a:p>
            <a:endParaRPr lang="fr-FR" dirty="0"/>
          </a:p>
          <a:p>
            <a:endParaRPr lang="fr-FR" dirty="0"/>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08090"/>
            <a:ext cx="10972800" cy="1066800"/>
          </a:xfrm>
        </p:spPr>
        <p:txBody>
          <a:bodyPr>
            <a:normAutofit/>
          </a:bodyPr>
          <a:lstStyle/>
          <a:p>
            <a:pPr algn="ctr"/>
            <a:r>
              <a:rPr lang="fr-FR" sz="3200" u="sng" dirty="0"/>
              <a:t>Les listes d’exposants : l’exemple du site de la foire de Canton (Guangzhou </a:t>
            </a:r>
            <a:r>
              <a:rPr lang="fr-FR" sz="3200" u="sng" dirty="0" err="1"/>
              <a:t>fair</a:t>
            </a:r>
            <a:r>
              <a:rPr lang="fr-FR" sz="3200" u="sng" dirty="0"/>
              <a:t>).</a:t>
            </a:r>
          </a:p>
        </p:txBody>
      </p:sp>
      <p:sp>
        <p:nvSpPr>
          <p:cNvPr id="3" name="Espace réservé du contenu 2"/>
          <p:cNvSpPr>
            <a:spLocks noGrp="1"/>
          </p:cNvSpPr>
          <p:nvPr>
            <p:ph idx="1"/>
          </p:nvPr>
        </p:nvSpPr>
        <p:spPr>
          <a:xfrm>
            <a:off x="791308" y="1776549"/>
            <a:ext cx="10290907" cy="4561728"/>
          </a:xfrm>
        </p:spPr>
        <p:txBody>
          <a:bodyPr>
            <a:noAutofit/>
          </a:bodyPr>
          <a:lstStyle/>
          <a:p>
            <a:pPr>
              <a:buNone/>
            </a:pPr>
            <a:r>
              <a:rPr lang="fr-FR" sz="2400" b="1" dirty="0"/>
              <a:t>	</a:t>
            </a:r>
          </a:p>
          <a:p>
            <a:pPr>
              <a:buNone/>
            </a:pPr>
            <a:endParaRPr lang="fr-FR" sz="2400" b="1" u="sng" dirty="0"/>
          </a:p>
          <a:p>
            <a:pPr>
              <a:buNone/>
            </a:pPr>
            <a:r>
              <a:rPr lang="fr-FR" sz="2400" b="1" u="sng" dirty="0"/>
              <a:t>Exemple : trouver un fournisseur de verres à vin</a:t>
            </a:r>
            <a:endParaRPr lang="fr-FR" sz="2400" u="sng" dirty="0"/>
          </a:p>
          <a:p>
            <a:pPr>
              <a:buNone/>
            </a:pPr>
            <a:r>
              <a:rPr lang="fr-FR" sz="2400" dirty="0"/>
              <a:t>	</a:t>
            </a:r>
          </a:p>
          <a:p>
            <a:r>
              <a:rPr lang="fr-FR" sz="2400" dirty="0"/>
              <a:t>1</a:t>
            </a:r>
            <a:r>
              <a:rPr lang="fr-FR" sz="2400" baseline="30000" dirty="0"/>
              <a:t>ère</a:t>
            </a:r>
            <a:r>
              <a:rPr lang="fr-FR" sz="2400" dirty="0"/>
              <a:t> étape : allez sur le site de la foire </a:t>
            </a:r>
          </a:p>
          <a:p>
            <a:pPr marL="109728" indent="0">
              <a:buNone/>
            </a:pPr>
            <a:r>
              <a:rPr lang="fr-FR" sz="2400" dirty="0">
                <a:solidFill>
                  <a:srgbClr val="0070C0"/>
                </a:solidFill>
              </a:rPr>
              <a:t>https://www.cantonfair.org.cn/en-US/customPages/exhibition</a:t>
            </a:r>
          </a:p>
          <a:p>
            <a:endParaRPr lang="fr-FR" sz="2400" dirty="0"/>
          </a:p>
          <a:p>
            <a:r>
              <a:rPr lang="fr-FR" sz="2400" dirty="0"/>
              <a:t>2</a:t>
            </a:r>
            <a:r>
              <a:rPr lang="fr-FR" sz="2400" baseline="30000" dirty="0"/>
              <a:t>ème</a:t>
            </a:r>
            <a:r>
              <a:rPr lang="fr-FR" sz="2400" dirty="0"/>
              <a:t> étape : dans l’onglet « </a:t>
            </a:r>
            <a:r>
              <a:rPr lang="fr-FR" sz="2400" dirty="0" err="1"/>
              <a:t>product</a:t>
            </a:r>
            <a:r>
              <a:rPr lang="fr-FR" sz="2400" dirty="0"/>
              <a:t> » : rentrez le mot clé « </a:t>
            </a:r>
            <a:r>
              <a:rPr lang="fr-FR" sz="2400" dirty="0" err="1"/>
              <a:t>wine</a:t>
            </a:r>
            <a:r>
              <a:rPr lang="fr-FR" sz="2400" dirty="0"/>
              <a:t> glass »</a:t>
            </a:r>
          </a:p>
          <a:p>
            <a:endParaRPr lang="fr-FR" sz="2400" dirty="0"/>
          </a:p>
          <a:p>
            <a:r>
              <a:rPr lang="fr-FR" sz="2400" dirty="0"/>
              <a:t>3</a:t>
            </a:r>
            <a:r>
              <a:rPr lang="fr-FR" sz="2400" baseline="30000" dirty="0"/>
              <a:t>ème</a:t>
            </a:r>
            <a:r>
              <a:rPr lang="fr-FR" sz="2400" dirty="0"/>
              <a:t> étape : Pour chaque fournisseur ayant pris votre attention, cliquez sur le nom du fournisseur pour accéder à un espace de présentation des produits et du profil.</a:t>
            </a:r>
            <a:r>
              <a:rPr lang="fr-FR" sz="2400" b="1" dirty="0"/>
              <a:t>	</a:t>
            </a:r>
            <a:endParaRPr lang="fr-FR" dirty="0"/>
          </a:p>
          <a:p>
            <a:endParaRPr lang="fr-FR" dirty="0"/>
          </a:p>
          <a:p>
            <a:endParaRPr lang="fr-FR" dirty="0"/>
          </a:p>
          <a:p>
            <a:endParaRPr lang="fr-FR" dirty="0"/>
          </a:p>
          <a:p>
            <a:endParaRPr lang="fr-FR" dirty="0"/>
          </a:p>
        </p:txBody>
      </p:sp>
      <p:pic>
        <p:nvPicPr>
          <p:cNvPr id="5" name="Image 4">
            <a:extLst>
              <a:ext uri="{FF2B5EF4-FFF2-40B4-BE49-F238E27FC236}">
                <a16:creationId xmlns:a16="http://schemas.microsoft.com/office/drawing/2014/main" id="{2E258D2D-0770-47F4-8803-6B055D5907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3950" y="1331990"/>
            <a:ext cx="1409700" cy="1409700"/>
          </a:xfrm>
          <a:prstGeom prst="rect">
            <a:avLst/>
          </a:prstGeom>
        </p:spPr>
      </p:pic>
    </p:spTree>
    <p:extLst>
      <p:ext uri="{BB962C8B-B14F-4D97-AF65-F5344CB8AC3E}">
        <p14:creationId xmlns:p14="http://schemas.microsoft.com/office/powerpoint/2010/main" val="424136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408886"/>
            <a:ext cx="10972800" cy="1066800"/>
          </a:xfrm>
        </p:spPr>
        <p:txBody>
          <a:bodyPr>
            <a:normAutofit/>
          </a:bodyPr>
          <a:lstStyle/>
          <a:p>
            <a:pPr algn="ctr"/>
            <a:r>
              <a:rPr lang="fr-FR" sz="3200" u="sng" dirty="0"/>
              <a:t>Le </a:t>
            </a:r>
            <a:r>
              <a:rPr lang="fr-FR" sz="3200" u="sng" dirty="0" err="1"/>
              <a:t>sourcing</a:t>
            </a:r>
            <a:endParaRPr lang="fr-FR" sz="3200" u="sng" dirty="0"/>
          </a:p>
        </p:txBody>
      </p:sp>
      <p:sp>
        <p:nvSpPr>
          <p:cNvPr id="3" name="Espace réservé du contenu 2"/>
          <p:cNvSpPr>
            <a:spLocks noGrp="1"/>
          </p:cNvSpPr>
          <p:nvPr>
            <p:ph idx="1"/>
          </p:nvPr>
        </p:nvSpPr>
        <p:spPr>
          <a:xfrm>
            <a:off x="791308" y="2029097"/>
            <a:ext cx="10290907" cy="3976670"/>
          </a:xfrm>
        </p:spPr>
        <p:txBody>
          <a:bodyPr>
            <a:noAutofit/>
          </a:bodyPr>
          <a:lstStyle/>
          <a:p>
            <a:pPr>
              <a:buNone/>
            </a:pPr>
            <a:r>
              <a:rPr lang="fr-FR" sz="2400" b="1" u="sng" dirty="0"/>
              <a:t>Mise en application :</a:t>
            </a:r>
          </a:p>
          <a:p>
            <a:pPr>
              <a:buNone/>
            </a:pPr>
            <a:endParaRPr lang="fr-FR" sz="2400" dirty="0"/>
          </a:p>
          <a:p>
            <a:pPr algn="just">
              <a:buNone/>
            </a:pPr>
            <a:r>
              <a:rPr lang="fr-FR" sz="2400" dirty="0"/>
              <a:t>		Réalisation de l’activité 6</a:t>
            </a:r>
          </a:p>
          <a:p>
            <a:pPr>
              <a:buNone/>
            </a:pPr>
            <a:endParaRPr lang="fr-FR" sz="2400" dirty="0"/>
          </a:p>
          <a:p>
            <a:pPr>
              <a:buNone/>
            </a:pPr>
            <a:r>
              <a:rPr lang="fr-FR" sz="2400" b="1" dirty="0"/>
              <a:t>	</a:t>
            </a:r>
            <a:endParaRPr lang="fr-FR" dirty="0"/>
          </a:p>
          <a:p>
            <a:endParaRPr lang="fr-FR" dirty="0"/>
          </a:p>
          <a:p>
            <a:endParaRPr lang="fr-FR" dirty="0"/>
          </a:p>
          <a:p>
            <a:endParaRPr lang="fr-FR" dirty="0"/>
          </a:p>
          <a:p>
            <a:endParaRPr lang="fr-FR" dirty="0"/>
          </a:p>
        </p:txBody>
      </p:sp>
      <p:sp>
        <p:nvSpPr>
          <p:cNvPr id="4" name="Flèche : droite 3">
            <a:extLst>
              <a:ext uri="{FF2B5EF4-FFF2-40B4-BE49-F238E27FC236}">
                <a16:creationId xmlns:a16="http://schemas.microsoft.com/office/drawing/2014/main" id="{E5FE0596-9EE6-4927-9970-0AA4BF2EE9A8}"/>
              </a:ext>
            </a:extLst>
          </p:cNvPr>
          <p:cNvSpPr/>
          <p:nvPr/>
        </p:nvSpPr>
        <p:spPr>
          <a:xfrm>
            <a:off x="1109785" y="2908457"/>
            <a:ext cx="528320" cy="3352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186372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05692"/>
            <a:ext cx="10972800" cy="1066800"/>
          </a:xfrm>
        </p:spPr>
        <p:txBody>
          <a:bodyPr>
            <a:normAutofit/>
          </a:bodyPr>
          <a:lstStyle/>
          <a:p>
            <a:pPr algn="ctr"/>
            <a:r>
              <a:rPr lang="fr-FR" sz="3200" u="sng" dirty="0"/>
              <a:t>Les critères de sélection</a:t>
            </a:r>
          </a:p>
        </p:txBody>
      </p:sp>
      <p:sp>
        <p:nvSpPr>
          <p:cNvPr id="3" name="Espace réservé du contenu 2"/>
          <p:cNvSpPr>
            <a:spLocks noGrp="1"/>
          </p:cNvSpPr>
          <p:nvPr>
            <p:ph idx="1"/>
          </p:nvPr>
        </p:nvSpPr>
        <p:spPr>
          <a:xfrm>
            <a:off x="791308" y="1672492"/>
            <a:ext cx="10290907" cy="4665785"/>
          </a:xfrm>
        </p:spPr>
        <p:txBody>
          <a:bodyPr>
            <a:noAutofit/>
          </a:bodyPr>
          <a:lstStyle/>
          <a:p>
            <a:pPr>
              <a:buNone/>
            </a:pPr>
            <a:r>
              <a:rPr lang="fr-FR" sz="2400" dirty="0"/>
              <a:t>	</a:t>
            </a:r>
          </a:p>
          <a:p>
            <a:pPr>
              <a:buNone/>
            </a:pPr>
            <a:r>
              <a:rPr lang="fr-FR" sz="2400" dirty="0"/>
              <a:t>	</a:t>
            </a:r>
            <a:r>
              <a:rPr lang="fr-FR" sz="2400" u="sng" dirty="0"/>
              <a:t>Etape 2 : Quels critères pour analyser le fournisseur</a:t>
            </a:r>
          </a:p>
          <a:p>
            <a:pPr>
              <a:buNone/>
            </a:pPr>
            <a:r>
              <a:rPr lang="fr-FR" sz="2400" dirty="0"/>
              <a:t>	</a:t>
            </a:r>
          </a:p>
          <a:p>
            <a:pPr algn="just">
              <a:buNone/>
            </a:pPr>
            <a:r>
              <a:rPr lang="fr-FR" sz="2400" dirty="0"/>
              <a:t>Il est fortement conseillé de vous munir </a:t>
            </a:r>
            <a:r>
              <a:rPr lang="fr-FR" sz="2400" b="1" dirty="0"/>
              <a:t>d'une grille d'évaluation </a:t>
            </a:r>
            <a:r>
              <a:rPr lang="fr-FR" sz="2400" dirty="0"/>
              <a:t>et</a:t>
            </a:r>
          </a:p>
          <a:p>
            <a:pPr algn="just">
              <a:buNone/>
            </a:pPr>
            <a:r>
              <a:rPr lang="fr-FR" sz="2400" dirty="0"/>
              <a:t>passer en revue les candidats potentiels . Les critères sont multiples et</a:t>
            </a:r>
          </a:p>
          <a:p>
            <a:pPr algn="just">
              <a:buNone/>
            </a:pPr>
            <a:r>
              <a:rPr lang="fr-FR" sz="2400" dirty="0"/>
              <a:t>dépendent de vos spécificités. Il doivent être régulièrement remis en</a:t>
            </a:r>
          </a:p>
          <a:p>
            <a:pPr algn="just">
              <a:buNone/>
            </a:pPr>
            <a:r>
              <a:rPr lang="fr-FR" sz="2400" dirty="0"/>
              <a:t>cause suivant votre évolution et celle de vos marchés.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05692"/>
            <a:ext cx="10972800" cy="1066800"/>
          </a:xfrm>
        </p:spPr>
        <p:txBody>
          <a:bodyPr>
            <a:normAutofit/>
          </a:bodyPr>
          <a:lstStyle/>
          <a:p>
            <a:pPr algn="ctr"/>
            <a:r>
              <a:rPr lang="fr-FR" sz="3200" u="sng" dirty="0"/>
              <a:t>Les critères de sélection</a:t>
            </a:r>
          </a:p>
        </p:txBody>
      </p:sp>
      <p:sp>
        <p:nvSpPr>
          <p:cNvPr id="3" name="Espace réservé du contenu 2"/>
          <p:cNvSpPr>
            <a:spLocks noGrp="1"/>
          </p:cNvSpPr>
          <p:nvPr>
            <p:ph idx="1"/>
          </p:nvPr>
        </p:nvSpPr>
        <p:spPr>
          <a:xfrm>
            <a:off x="233680" y="1757680"/>
            <a:ext cx="11551920" cy="4580597"/>
          </a:xfrm>
        </p:spPr>
        <p:txBody>
          <a:bodyPr>
            <a:noAutofit/>
          </a:bodyPr>
          <a:lstStyle/>
          <a:p>
            <a:pPr>
              <a:buNone/>
            </a:pPr>
            <a:r>
              <a:rPr lang="fr-FR" sz="2400" dirty="0"/>
              <a:t>	</a:t>
            </a:r>
            <a:r>
              <a:rPr lang="fr-FR" sz="2400" u="sng" dirty="0"/>
              <a:t>Quelques exemples de critères</a:t>
            </a:r>
          </a:p>
          <a:p>
            <a:pPr algn="just">
              <a:buNone/>
            </a:pPr>
            <a:r>
              <a:rPr lang="fr-FR" sz="2400" dirty="0"/>
              <a:t>   La taille / la solidité financière / Les conditions commerciales / la RSE / / le type d’acteur (grossiste ou fabricant) les conditions de paiement  / le niveau de prix / </a:t>
            </a:r>
            <a:r>
              <a:rPr lang="fr-FR" sz="2400" dirty="0" err="1"/>
              <a:t>ect</a:t>
            </a:r>
            <a:r>
              <a:rPr lang="fr-FR" sz="2400" dirty="0"/>
              <a:t>…</a:t>
            </a:r>
          </a:p>
          <a:p>
            <a:pPr algn="just">
              <a:buNone/>
            </a:pPr>
            <a:endParaRPr lang="fr-FR" sz="2400" dirty="0"/>
          </a:p>
          <a:p>
            <a:pPr algn="just">
              <a:buNone/>
            </a:pPr>
            <a:r>
              <a:rPr lang="fr-FR" sz="2400" dirty="0"/>
              <a:t>	L'étendue de la gamme pour couvrir de nombreux besoins, la qualité des produits , les conditions de garantie, le SAV, la réactivité en cas de problème, la capacité de répondre à une commande exceptionnelle, la localisation géographique.</a:t>
            </a:r>
          </a:p>
          <a:p>
            <a:pPr algn="just">
              <a:buNone/>
            </a:pPr>
            <a:endParaRPr lang="fr-FR" sz="2400" dirty="0"/>
          </a:p>
          <a:p>
            <a:pPr algn="just">
              <a:buNone/>
            </a:pPr>
            <a:r>
              <a:rPr lang="fr-FR" sz="2400" dirty="0"/>
              <a:t>	Les certifications qualité, l'organisation, la solidité financière, la taille de la structure, l'appartenance à un groupe, les références clients, la réputation.</a:t>
            </a:r>
          </a:p>
          <a:p>
            <a:pPr>
              <a:buNone/>
            </a:pPr>
            <a:endParaRPr lang="fr-FR" sz="2400" dirty="0"/>
          </a:p>
          <a:p>
            <a:endParaRPr lang="fr-FR" sz="2400" dirty="0"/>
          </a:p>
          <a:p>
            <a:endParaRPr lang="fr-FR" sz="2400" dirty="0"/>
          </a:p>
          <a:p>
            <a:endParaRPr lang="fr-FR" sz="2400" dirty="0"/>
          </a:p>
          <a:p>
            <a:endParaRPr lang="fr-FR" sz="2400" dirty="0"/>
          </a:p>
          <a:p>
            <a:endParaRPr lang="fr-FR" sz="2400" dirty="0"/>
          </a:p>
          <a:p>
            <a:endParaRPr lang="fr-FR"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05692"/>
            <a:ext cx="10972800" cy="1066800"/>
          </a:xfrm>
        </p:spPr>
        <p:txBody>
          <a:bodyPr>
            <a:normAutofit/>
          </a:bodyPr>
          <a:lstStyle/>
          <a:p>
            <a:pPr algn="ctr"/>
            <a:r>
              <a:rPr lang="fr-FR" sz="3200" u="sng" dirty="0"/>
              <a:t>Les critères de sélection</a:t>
            </a:r>
          </a:p>
        </p:txBody>
      </p:sp>
      <p:sp>
        <p:nvSpPr>
          <p:cNvPr id="3" name="Espace réservé du contenu 2"/>
          <p:cNvSpPr>
            <a:spLocks noGrp="1"/>
          </p:cNvSpPr>
          <p:nvPr>
            <p:ph idx="1"/>
          </p:nvPr>
        </p:nvSpPr>
        <p:spPr>
          <a:xfrm>
            <a:off x="791308" y="1672492"/>
            <a:ext cx="10290907" cy="4665785"/>
          </a:xfrm>
        </p:spPr>
        <p:txBody>
          <a:bodyPr>
            <a:noAutofit/>
          </a:bodyPr>
          <a:lstStyle/>
          <a:p>
            <a:pPr>
              <a:buNone/>
            </a:pPr>
            <a:r>
              <a:rPr lang="fr-FR" sz="2400" b="1" dirty="0"/>
              <a:t>	</a:t>
            </a:r>
            <a:r>
              <a:rPr lang="fr-FR" sz="2400" u="sng" dirty="0"/>
              <a:t>La pondération des critères</a:t>
            </a:r>
          </a:p>
          <a:p>
            <a:pPr>
              <a:buNone/>
            </a:pPr>
            <a:r>
              <a:rPr lang="fr-FR" sz="2400" dirty="0"/>
              <a:t>	Nous avons vu les critères propres aux caractéristiques des fournisseurs. Il convient également de prendre en considération les caractéristiques de l'achat : </a:t>
            </a:r>
          </a:p>
          <a:p>
            <a:pPr>
              <a:buFontTx/>
              <a:buChar char="-"/>
            </a:pPr>
            <a:r>
              <a:rPr lang="fr-FR" sz="2400" dirty="0"/>
              <a:t>son importance stratégique (achat banal sans conséquence majeure) </a:t>
            </a:r>
          </a:p>
          <a:p>
            <a:pPr>
              <a:buFontTx/>
              <a:buChar char="-"/>
            </a:pPr>
            <a:r>
              <a:rPr lang="fr-FR" sz="2400" dirty="0"/>
              <a:t>la nécessité de construire une relation à long terme ou non (achats ponctuels, etc.).</a:t>
            </a:r>
          </a:p>
          <a:p>
            <a:pPr>
              <a:buNone/>
            </a:pPr>
            <a:r>
              <a:rPr lang="fr-FR" sz="2400" dirty="0"/>
              <a:t>	</a:t>
            </a:r>
          </a:p>
          <a:p>
            <a:pPr>
              <a:buNone/>
            </a:pPr>
            <a:r>
              <a:rPr lang="fr-FR" sz="2400" dirty="0"/>
              <a:t>	Ces données sont très utiles pour </a:t>
            </a:r>
            <a:r>
              <a:rPr lang="fr-FR" sz="2400" b="1" dirty="0"/>
              <a:t>pondérer les critères retenus </a:t>
            </a:r>
            <a:r>
              <a:rPr lang="fr-FR" sz="2400" dirty="0"/>
              <a:t>. A l'évidence, pour l'achat de fournitures de bureau, le prix sera prédominant par rapport à un fournisseur de solutions logicielles.</a:t>
            </a:r>
          </a:p>
          <a:p>
            <a:pPr>
              <a:buNone/>
            </a:pPr>
            <a:endParaRPr lang="fr-FR" sz="2400" dirty="0"/>
          </a:p>
          <a:p>
            <a:pPr>
              <a:buNone/>
            </a:pPr>
            <a:endParaRPr lang="fr-FR" sz="2400" dirty="0"/>
          </a:p>
          <a:p>
            <a:endParaRPr lang="fr-FR" sz="2400" dirty="0"/>
          </a:p>
          <a:p>
            <a:endParaRPr lang="fr-FR" sz="2400" dirty="0"/>
          </a:p>
          <a:p>
            <a:endParaRPr lang="fr-FR" sz="2400" dirty="0"/>
          </a:p>
          <a:p>
            <a:endParaRPr lang="fr-FR" sz="2400" dirty="0"/>
          </a:p>
          <a:p>
            <a:endParaRPr lang="fr-FR" sz="2400" dirty="0"/>
          </a:p>
          <a:p>
            <a:endParaRPr lang="fr-FR" sz="2400" dirty="0"/>
          </a:p>
          <a:p>
            <a:endParaRPr lang="fr-FR"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90651" y="91887"/>
            <a:ext cx="10972800" cy="1066800"/>
          </a:xfrm>
        </p:spPr>
        <p:txBody>
          <a:bodyPr>
            <a:normAutofit/>
          </a:bodyPr>
          <a:lstStyle/>
          <a:p>
            <a:pPr algn="ctr"/>
            <a:r>
              <a:rPr lang="fr-FR" sz="3200" u="sng" dirty="0"/>
              <a:t>Exemple de grille de sélection</a:t>
            </a:r>
          </a:p>
        </p:txBody>
      </p:sp>
      <p:sp>
        <p:nvSpPr>
          <p:cNvPr id="3" name="Espace réservé du contenu 2"/>
          <p:cNvSpPr>
            <a:spLocks noGrp="1"/>
          </p:cNvSpPr>
          <p:nvPr>
            <p:ph idx="1"/>
          </p:nvPr>
        </p:nvSpPr>
        <p:spPr>
          <a:xfrm>
            <a:off x="791308" y="1672492"/>
            <a:ext cx="10290907" cy="4665785"/>
          </a:xfrm>
        </p:spPr>
        <p:txBody>
          <a:bodyPr>
            <a:noAutofit/>
          </a:bodyPr>
          <a:lstStyle/>
          <a:p>
            <a:pPr>
              <a:buNone/>
            </a:pPr>
            <a:r>
              <a:rPr lang="fr-FR" sz="2400" b="1" dirty="0"/>
              <a:t>	</a:t>
            </a:r>
            <a:r>
              <a:rPr lang="fr-FR" sz="2400" dirty="0"/>
              <a:t>	</a:t>
            </a:r>
          </a:p>
          <a:p>
            <a:pPr>
              <a:buNone/>
            </a:pPr>
            <a:endParaRPr lang="fr-FR" sz="2400" dirty="0"/>
          </a:p>
          <a:p>
            <a:pPr>
              <a:buNone/>
            </a:pPr>
            <a:endParaRPr lang="fr-FR" sz="2400" dirty="0"/>
          </a:p>
          <a:p>
            <a:pPr>
              <a:buNone/>
            </a:pPr>
            <a:r>
              <a:rPr lang="fr-FR" sz="2400" dirty="0"/>
              <a:t>	</a:t>
            </a:r>
          </a:p>
          <a:p>
            <a:pPr>
              <a:buNone/>
            </a:pPr>
            <a:r>
              <a:rPr lang="fr-FR" sz="2400" dirty="0"/>
              <a:t>	</a:t>
            </a:r>
          </a:p>
          <a:p>
            <a:pPr>
              <a:buNone/>
            </a:pPr>
            <a:endParaRPr lang="fr-FR" sz="2400" dirty="0"/>
          </a:p>
          <a:p>
            <a:pPr>
              <a:buNone/>
            </a:pPr>
            <a:endParaRPr lang="fr-FR" sz="2400" dirty="0"/>
          </a:p>
          <a:p>
            <a:pPr>
              <a:buNone/>
            </a:pPr>
            <a:endParaRPr lang="fr-FR" sz="2400" dirty="0"/>
          </a:p>
          <a:p>
            <a:pPr>
              <a:buNone/>
            </a:pPr>
            <a:endParaRPr lang="fr-FR" sz="2400" dirty="0"/>
          </a:p>
          <a:p>
            <a:pPr>
              <a:buNone/>
            </a:pPr>
            <a:endParaRPr lang="fr-FR" sz="2400" dirty="0"/>
          </a:p>
          <a:p>
            <a:pPr>
              <a:buNone/>
            </a:pPr>
            <a:endParaRPr lang="fr-FR" sz="2400" dirty="0"/>
          </a:p>
          <a:p>
            <a:pPr>
              <a:buNone/>
            </a:pPr>
            <a:r>
              <a:rPr lang="fr-FR" sz="2400" dirty="0"/>
              <a:t>Cet exemple est exhaustif, quelque chose est toutefois manquant?</a:t>
            </a:r>
          </a:p>
          <a:p>
            <a:pPr>
              <a:buNone/>
            </a:pPr>
            <a:endParaRPr lang="fr-FR" sz="2400" dirty="0"/>
          </a:p>
          <a:p>
            <a:pPr>
              <a:buNone/>
            </a:pPr>
            <a:endParaRPr lang="fr-FR" sz="2400" dirty="0"/>
          </a:p>
          <a:p>
            <a:endParaRPr lang="fr-FR" sz="2400" dirty="0"/>
          </a:p>
          <a:p>
            <a:endParaRPr lang="fr-FR" sz="2400" dirty="0"/>
          </a:p>
          <a:p>
            <a:endParaRPr lang="fr-FR" sz="2400" dirty="0"/>
          </a:p>
          <a:p>
            <a:endParaRPr lang="fr-FR" sz="2400" dirty="0"/>
          </a:p>
          <a:p>
            <a:endParaRPr lang="fr-FR" sz="2400" dirty="0"/>
          </a:p>
          <a:p>
            <a:endParaRPr lang="fr-FR" sz="2400" dirty="0"/>
          </a:p>
          <a:p>
            <a:endParaRPr lang="fr-FR" sz="2400" dirty="0"/>
          </a:p>
        </p:txBody>
      </p:sp>
      <p:pic>
        <p:nvPicPr>
          <p:cNvPr id="5" name="Image 4">
            <a:extLst>
              <a:ext uri="{FF2B5EF4-FFF2-40B4-BE49-F238E27FC236}">
                <a16:creationId xmlns:a16="http://schemas.microsoft.com/office/drawing/2014/main" id="{54D7E845-A9D2-4ADE-A0AC-901B4C9790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7035" y="711815"/>
            <a:ext cx="5137948" cy="5434369"/>
          </a:xfrm>
          <a:prstGeom prst="rect">
            <a:avLst/>
          </a:prstGeom>
        </p:spPr>
      </p:pic>
    </p:spTree>
    <p:extLst>
      <p:ext uri="{BB962C8B-B14F-4D97-AF65-F5344CB8AC3E}">
        <p14:creationId xmlns:p14="http://schemas.microsoft.com/office/powerpoint/2010/main" val="37330517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64777"/>
          </a:xfrm>
        </p:spPr>
        <p:txBody>
          <a:bodyPr>
            <a:normAutofit fontScale="90000"/>
          </a:bodyPr>
          <a:lstStyle/>
          <a:p>
            <a:pPr algn="ctr"/>
            <a:br>
              <a:rPr lang="fr-FR" b="1" dirty="0"/>
            </a:br>
            <a:r>
              <a:rPr lang="fr-FR" dirty="0"/>
              <a:t> </a:t>
            </a:r>
            <a:r>
              <a:rPr lang="fr-FR" sz="3600" u="sng" dirty="0"/>
              <a:t>Qualifier le fournisseur</a:t>
            </a:r>
          </a:p>
        </p:txBody>
      </p:sp>
      <p:sp>
        <p:nvSpPr>
          <p:cNvPr id="3" name="Espace réservé du contenu 2"/>
          <p:cNvSpPr>
            <a:spLocks noGrp="1"/>
          </p:cNvSpPr>
          <p:nvPr>
            <p:ph idx="1"/>
          </p:nvPr>
        </p:nvSpPr>
        <p:spPr>
          <a:xfrm>
            <a:off x="223520" y="1463040"/>
            <a:ext cx="11623040" cy="4875237"/>
          </a:xfrm>
        </p:spPr>
        <p:txBody>
          <a:bodyPr>
            <a:noAutofit/>
          </a:bodyPr>
          <a:lstStyle/>
          <a:p>
            <a:pPr>
              <a:buNone/>
            </a:pPr>
            <a:r>
              <a:rPr lang="fr-FR" b="1" dirty="0"/>
              <a:t>	</a:t>
            </a:r>
            <a:r>
              <a:rPr lang="fr-FR" sz="2400" u="sng" dirty="0"/>
              <a:t>Etape 3 : Constituer et diffuser la </a:t>
            </a:r>
            <a:r>
              <a:rPr lang="fr-FR" sz="2400" u="sng" dirty="0" err="1"/>
              <a:t>Request</a:t>
            </a:r>
            <a:r>
              <a:rPr lang="fr-FR" sz="2400" u="sng" dirty="0"/>
              <a:t> for Information (RFI) ou demande d’informations</a:t>
            </a:r>
          </a:p>
          <a:p>
            <a:pPr>
              <a:buNone/>
            </a:pPr>
            <a:endParaRPr lang="fr-FR" sz="1200" u="sng" dirty="0"/>
          </a:p>
          <a:p>
            <a:pPr>
              <a:buNone/>
            </a:pPr>
            <a:r>
              <a:rPr lang="fr-FR" sz="2400" dirty="0"/>
              <a:t>Vous allez la constituer pour collecter de l’information à l’entreprise pour évaluer les</a:t>
            </a:r>
          </a:p>
          <a:p>
            <a:pPr>
              <a:buNone/>
            </a:pPr>
            <a:r>
              <a:rPr lang="fr-FR" sz="2400" dirty="0"/>
              <a:t>critères sélectionnés.</a:t>
            </a:r>
          </a:p>
          <a:p>
            <a:pPr>
              <a:buNone/>
            </a:pPr>
            <a:r>
              <a:rPr lang="fr-FR" sz="2400" dirty="0"/>
              <a:t>	</a:t>
            </a:r>
          </a:p>
          <a:p>
            <a:pPr>
              <a:buNone/>
            </a:pPr>
            <a:r>
              <a:rPr lang="fr-FR" sz="2400" dirty="0"/>
              <a:t>Le but : recueillir les données fournisseurs pour pourvoir mener à bien votre futur</a:t>
            </a:r>
          </a:p>
          <a:p>
            <a:pPr>
              <a:buNone/>
            </a:pPr>
            <a:r>
              <a:rPr lang="fr-FR" sz="2400" dirty="0"/>
              <a:t>analyse. </a:t>
            </a:r>
          </a:p>
          <a:p>
            <a:pPr>
              <a:buNone/>
            </a:pPr>
            <a:r>
              <a:rPr lang="fr-FR" sz="2400" dirty="0"/>
              <a:t>		</a:t>
            </a:r>
          </a:p>
          <a:p>
            <a:pPr algn="just">
              <a:buNone/>
            </a:pPr>
            <a:r>
              <a:rPr lang="fr-FR" sz="2400" dirty="0"/>
              <a:t>		Prenez un </a:t>
            </a:r>
            <a:r>
              <a:rPr lang="fr-FR" sz="2400" b="1" dirty="0"/>
              <a:t>premier contact téléphonique</a:t>
            </a:r>
            <a:r>
              <a:rPr lang="fr-FR" sz="2400" dirty="0"/>
              <a:t> avec le fournisseur pour aborder les </a:t>
            </a:r>
            <a:r>
              <a:rPr lang="fr-FR" sz="2400" b="1" dirty="0"/>
              <a:t>questions générales</a:t>
            </a:r>
            <a:r>
              <a:rPr lang="fr-FR" sz="2400" dirty="0"/>
              <a:t> puis </a:t>
            </a:r>
            <a:r>
              <a:rPr lang="fr-FR" sz="2400" b="1" dirty="0"/>
              <a:t>envoyez</a:t>
            </a:r>
            <a:r>
              <a:rPr lang="fr-FR" sz="2400" dirty="0"/>
              <a:t> </a:t>
            </a:r>
            <a:r>
              <a:rPr lang="fr-FR" sz="2400" b="1" dirty="0"/>
              <a:t>la demande d’informations au fournisseur</a:t>
            </a:r>
            <a:r>
              <a:rPr lang="fr-FR" sz="2400" dirty="0"/>
              <a:t> en précisant une </a:t>
            </a:r>
            <a:r>
              <a:rPr lang="fr-FR" sz="2400" b="1" dirty="0"/>
              <a:t>date de retour attendue</a:t>
            </a:r>
            <a:r>
              <a:rPr lang="fr-FR" sz="2400" dirty="0"/>
              <a:t>.</a:t>
            </a:r>
          </a:p>
          <a:p>
            <a:endParaRPr lang="fr-FR" dirty="0"/>
          </a:p>
          <a:p>
            <a:endParaRPr lang="fr-FR" dirty="0"/>
          </a:p>
          <a:p>
            <a:endParaRPr lang="fr-FR" dirty="0"/>
          </a:p>
          <a:p>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7351" y="2365409"/>
            <a:ext cx="10972800" cy="1605699"/>
          </a:xfrm>
        </p:spPr>
        <p:txBody>
          <a:bodyPr>
            <a:normAutofit fontScale="90000"/>
          </a:bodyPr>
          <a:lstStyle/>
          <a:p>
            <a:r>
              <a:rPr lang="fr-FR" u="sng" dirty="0"/>
              <a:t>Constitution des binômes (S3 et S4)</a:t>
            </a:r>
            <a:br>
              <a:rPr lang="fr-FR" u="sng" dirty="0"/>
            </a:br>
            <a:br>
              <a:rPr lang="fr-FR" u="sng" dirty="0"/>
            </a:br>
            <a:r>
              <a:rPr lang="fr-FR" sz="2400" dirty="0">
                <a:solidFill>
                  <a:schemeClr val="tx1"/>
                </a:solidFill>
                <a:latin typeface="+mn-lt"/>
                <a:ea typeface="+mn-ea"/>
                <a:cs typeface="+mn-cs"/>
              </a:rPr>
              <a:t>Liste à réaliser avec noms et prénoms des étudiants.</a:t>
            </a:r>
            <a:br>
              <a:rPr lang="fr-FR" sz="2400" dirty="0">
                <a:solidFill>
                  <a:schemeClr val="tx1"/>
                </a:solidFill>
                <a:latin typeface="+mn-lt"/>
                <a:ea typeface="+mn-ea"/>
                <a:cs typeface="+mn-cs"/>
              </a:rPr>
            </a:br>
            <a:br>
              <a:rPr lang="fr-FR" sz="2400" dirty="0">
                <a:solidFill>
                  <a:schemeClr val="tx1"/>
                </a:solidFill>
                <a:latin typeface="+mn-lt"/>
                <a:ea typeface="+mn-ea"/>
                <a:cs typeface="+mn-cs"/>
              </a:rPr>
            </a:br>
            <a:r>
              <a:rPr lang="fr-FR" sz="2400" dirty="0">
                <a:solidFill>
                  <a:schemeClr val="tx1"/>
                </a:solidFill>
                <a:latin typeface="+mn-lt"/>
                <a:ea typeface="+mn-ea"/>
                <a:cs typeface="+mn-cs"/>
              </a:rPr>
              <a:t>Des ajustements seront réalisés si besoin au S3 ou S4 (Erasmus ou abandon de formation).</a:t>
            </a:r>
            <a:br>
              <a:rPr lang="fr-FR" sz="2400" dirty="0">
                <a:solidFill>
                  <a:schemeClr val="tx1"/>
                </a:solidFill>
                <a:latin typeface="+mn-lt"/>
                <a:ea typeface="+mn-ea"/>
                <a:cs typeface="+mn-cs"/>
              </a:rPr>
            </a:br>
            <a:endParaRPr lang="fr-FR" sz="2400" dirty="0">
              <a:solidFill>
                <a:schemeClr val="tx1"/>
              </a:solidFill>
              <a:latin typeface="+mn-lt"/>
              <a:ea typeface="+mn-ea"/>
              <a:cs typeface="+mn-c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64777"/>
          </a:xfrm>
        </p:spPr>
        <p:txBody>
          <a:bodyPr>
            <a:normAutofit fontScale="90000"/>
          </a:bodyPr>
          <a:lstStyle/>
          <a:p>
            <a:pPr algn="ctr"/>
            <a:br>
              <a:rPr lang="fr-FR" b="1" dirty="0"/>
            </a:br>
            <a:r>
              <a:rPr lang="fr-FR" dirty="0"/>
              <a:t> </a:t>
            </a:r>
            <a:r>
              <a:rPr lang="fr-FR" sz="3600" u="sng" dirty="0"/>
              <a:t>Qualifier le fournisseur</a:t>
            </a:r>
          </a:p>
        </p:txBody>
      </p:sp>
      <p:sp>
        <p:nvSpPr>
          <p:cNvPr id="3" name="Espace réservé du contenu 2"/>
          <p:cNvSpPr>
            <a:spLocks noGrp="1"/>
          </p:cNvSpPr>
          <p:nvPr>
            <p:ph idx="1"/>
          </p:nvPr>
        </p:nvSpPr>
        <p:spPr>
          <a:xfrm>
            <a:off x="223520" y="1576251"/>
            <a:ext cx="11623040" cy="4762026"/>
          </a:xfrm>
        </p:spPr>
        <p:txBody>
          <a:bodyPr>
            <a:noAutofit/>
          </a:bodyPr>
          <a:lstStyle/>
          <a:p>
            <a:pPr>
              <a:buNone/>
            </a:pPr>
            <a:endParaRPr lang="fr-FR" sz="2400" u="sng" dirty="0"/>
          </a:p>
          <a:p>
            <a:r>
              <a:rPr lang="fr-FR" sz="2400" dirty="0"/>
              <a:t>La RFI, lecture du document : Pourquoi et comment réaliser une RFI?</a:t>
            </a:r>
          </a:p>
          <a:p>
            <a:endParaRPr lang="fr-FR" sz="2400" dirty="0"/>
          </a:p>
          <a:p>
            <a:r>
              <a:rPr lang="fr-FR" sz="2400" dirty="0"/>
              <a:t>Un exemple : la RFI de l’entreprise Schmidt</a:t>
            </a:r>
          </a:p>
          <a:p>
            <a:endParaRPr lang="fr-FR" sz="2400" dirty="0"/>
          </a:p>
          <a:p>
            <a:endParaRPr lang="fr-FR" sz="2400" dirty="0"/>
          </a:p>
          <a:p>
            <a:r>
              <a:rPr lang="fr-FR" sz="2400" dirty="0"/>
              <a:t>Une vision moderne de la RFI : création d’un formulaire sur </a:t>
            </a:r>
            <a:r>
              <a:rPr lang="fr-FR" sz="2400" dirty="0" err="1"/>
              <a:t>Mondays</a:t>
            </a:r>
            <a:r>
              <a:rPr lang="fr-FR" sz="2400" dirty="0"/>
              <a:t> ou Click UP</a:t>
            </a:r>
          </a:p>
          <a:p>
            <a:pPr>
              <a:buNone/>
            </a:pPr>
            <a:endParaRPr lang="fr-FR" sz="2400" u="sng" dirty="0"/>
          </a:p>
          <a:p>
            <a:pPr>
              <a:buNone/>
            </a:pPr>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7768120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05692"/>
            <a:ext cx="10972800" cy="1066800"/>
          </a:xfrm>
        </p:spPr>
        <p:txBody>
          <a:bodyPr>
            <a:normAutofit/>
          </a:bodyPr>
          <a:lstStyle/>
          <a:p>
            <a:pPr algn="ctr"/>
            <a:r>
              <a:rPr lang="fr-FR" sz="3200" u="sng" dirty="0"/>
              <a:t>Réaliser une short </a:t>
            </a:r>
            <a:r>
              <a:rPr lang="fr-FR" sz="3200" u="sng" dirty="0" err="1"/>
              <a:t>list</a:t>
            </a:r>
            <a:endParaRPr lang="fr-FR" sz="3200" u="sng" dirty="0"/>
          </a:p>
        </p:txBody>
      </p:sp>
      <p:sp>
        <p:nvSpPr>
          <p:cNvPr id="3" name="Espace réservé du contenu 2"/>
          <p:cNvSpPr>
            <a:spLocks noGrp="1"/>
          </p:cNvSpPr>
          <p:nvPr>
            <p:ph idx="1"/>
          </p:nvPr>
        </p:nvSpPr>
        <p:spPr>
          <a:xfrm>
            <a:off x="744174" y="2291797"/>
            <a:ext cx="10290907" cy="4665785"/>
          </a:xfrm>
        </p:spPr>
        <p:txBody>
          <a:bodyPr>
            <a:noAutofit/>
          </a:bodyPr>
          <a:lstStyle/>
          <a:p>
            <a:pPr>
              <a:buNone/>
            </a:pPr>
            <a:r>
              <a:rPr lang="fr-FR" sz="2400" dirty="0"/>
              <a:t>	</a:t>
            </a:r>
            <a:r>
              <a:rPr lang="fr-FR" sz="2400" u="sng" dirty="0"/>
              <a:t>Etape 4 : L’analyse et la réalisation de la short </a:t>
            </a:r>
            <a:r>
              <a:rPr lang="fr-FR" sz="2400" u="sng" dirty="0" err="1"/>
              <a:t>list</a:t>
            </a:r>
            <a:endParaRPr lang="fr-FR" sz="2400" u="sng" dirty="0"/>
          </a:p>
          <a:p>
            <a:pPr>
              <a:buNone/>
            </a:pPr>
            <a:endParaRPr lang="fr-FR" sz="2400" u="sng" dirty="0"/>
          </a:p>
          <a:p>
            <a:pPr>
              <a:buNone/>
            </a:pPr>
            <a:r>
              <a:rPr lang="fr-FR" sz="2400" dirty="0"/>
              <a:t>	Le but :</a:t>
            </a:r>
            <a:r>
              <a:rPr lang="fr-FR" sz="2400" b="1" dirty="0"/>
              <a:t>analyser les informations</a:t>
            </a:r>
            <a:r>
              <a:rPr lang="fr-FR" sz="2400" dirty="0"/>
              <a:t> recueillies pour faire un premier tri.</a:t>
            </a:r>
          </a:p>
          <a:p>
            <a:pPr>
              <a:buNone/>
            </a:pPr>
            <a:r>
              <a:rPr lang="fr-FR" sz="2400" dirty="0"/>
              <a:t>	Réceptionnez et classez les informations collectées</a:t>
            </a:r>
          </a:p>
          <a:p>
            <a:pPr>
              <a:buNone/>
            </a:pPr>
            <a:r>
              <a:rPr lang="fr-FR" sz="2400" dirty="0"/>
              <a:t>	Réalisez une </a:t>
            </a:r>
            <a:r>
              <a:rPr lang="fr-FR" sz="2400" u="sng" dirty="0"/>
              <a:t>analyse</a:t>
            </a:r>
            <a:r>
              <a:rPr lang="fr-FR" sz="2400" dirty="0"/>
              <a:t> multicritères des informations en utilisant la grille.</a:t>
            </a:r>
          </a:p>
          <a:p>
            <a:pPr>
              <a:buNone/>
            </a:pPr>
            <a:endParaRPr lang="fr-FR" sz="2400" dirty="0"/>
          </a:p>
          <a:p>
            <a:pPr>
              <a:buNone/>
            </a:pPr>
            <a:r>
              <a:rPr lang="fr-FR" sz="2400" dirty="0"/>
              <a:t>			Sélection de la short </a:t>
            </a:r>
            <a:r>
              <a:rPr lang="fr-FR" sz="2400" dirty="0" err="1"/>
              <a:t>list</a:t>
            </a:r>
            <a:r>
              <a:rPr lang="fr-FR" sz="2400" dirty="0"/>
              <a:t> de fournisseurs à rencontrer</a:t>
            </a:r>
          </a:p>
          <a:p>
            <a:pPr>
              <a:buNone/>
            </a:pPr>
            <a:r>
              <a:rPr lang="fr-FR" sz="2400" dirty="0"/>
              <a:t>	</a:t>
            </a:r>
            <a:endParaRPr lang="fr-FR" dirty="0"/>
          </a:p>
          <a:p>
            <a:endParaRPr lang="fr-FR" dirty="0"/>
          </a:p>
          <a:p>
            <a:endParaRPr lang="fr-FR" dirty="0"/>
          </a:p>
          <a:p>
            <a:endParaRPr lang="fr-FR" dirty="0"/>
          </a:p>
          <a:p>
            <a:endParaRPr lang="fr-FR" dirty="0"/>
          </a:p>
          <a:p>
            <a:endParaRPr lang="fr-FR" dirty="0"/>
          </a:p>
        </p:txBody>
      </p:sp>
      <p:sp>
        <p:nvSpPr>
          <p:cNvPr id="4" name="Flèche droite 3"/>
          <p:cNvSpPr/>
          <p:nvPr/>
        </p:nvSpPr>
        <p:spPr>
          <a:xfrm>
            <a:off x="1992231" y="5133738"/>
            <a:ext cx="490888" cy="413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40348"/>
            <a:ext cx="10972800" cy="1143000"/>
          </a:xfrm>
        </p:spPr>
        <p:txBody>
          <a:bodyPr>
            <a:noAutofit/>
          </a:bodyPr>
          <a:lstStyle/>
          <a:p>
            <a:pPr algn="ctr"/>
            <a:r>
              <a:rPr lang="fr-FR" sz="3200" u="sng" dirty="0"/>
              <a:t>Les soutenances fournisseurs</a:t>
            </a:r>
            <a:br>
              <a:rPr lang="fr-FR" dirty="0"/>
            </a:br>
            <a:endParaRPr lang="fr-FR" dirty="0"/>
          </a:p>
        </p:txBody>
      </p:sp>
      <p:sp>
        <p:nvSpPr>
          <p:cNvPr id="3" name="Espace réservé du contenu 2"/>
          <p:cNvSpPr>
            <a:spLocks noGrp="1"/>
          </p:cNvSpPr>
          <p:nvPr>
            <p:ph idx="1"/>
          </p:nvPr>
        </p:nvSpPr>
        <p:spPr>
          <a:xfrm>
            <a:off x="791308" y="1740034"/>
            <a:ext cx="10290907" cy="4923363"/>
          </a:xfrm>
        </p:spPr>
        <p:txBody>
          <a:bodyPr>
            <a:noAutofit/>
          </a:bodyPr>
          <a:lstStyle/>
          <a:p>
            <a:pPr>
              <a:buNone/>
            </a:pPr>
            <a:r>
              <a:rPr lang="fr-FR" b="1" dirty="0"/>
              <a:t>	</a:t>
            </a:r>
            <a:r>
              <a:rPr lang="fr-FR" sz="2400" u="sng" dirty="0"/>
              <a:t>Etape 5 : La rencontre avec les fournisseurs</a:t>
            </a:r>
          </a:p>
          <a:p>
            <a:pPr>
              <a:buNone/>
            </a:pPr>
            <a:r>
              <a:rPr lang="fr-FR" sz="2400" dirty="0"/>
              <a:t>	</a:t>
            </a:r>
          </a:p>
          <a:p>
            <a:pPr>
              <a:buNone/>
            </a:pPr>
            <a:r>
              <a:rPr lang="fr-FR" sz="2400" dirty="0"/>
              <a:t>Les buts : </a:t>
            </a:r>
          </a:p>
          <a:p>
            <a:pPr>
              <a:buNone/>
            </a:pPr>
            <a:r>
              <a:rPr lang="fr-FR" sz="2400" dirty="0"/>
              <a:t>	-mieux </a:t>
            </a:r>
            <a:r>
              <a:rPr lang="fr-FR" sz="2200" b="1" dirty="0"/>
              <a:t>évaluer les compétences </a:t>
            </a:r>
            <a:r>
              <a:rPr lang="fr-FR" sz="2400" dirty="0"/>
              <a:t>technologiques, industrielles ou humaines.</a:t>
            </a:r>
          </a:p>
          <a:p>
            <a:pPr>
              <a:buNone/>
            </a:pPr>
            <a:r>
              <a:rPr lang="fr-FR" sz="2400" dirty="0"/>
              <a:t>	- mieux évaluer la taille et les moyens du potentiel fournisseur</a:t>
            </a:r>
          </a:p>
          <a:p>
            <a:pPr>
              <a:buNone/>
            </a:pPr>
            <a:r>
              <a:rPr lang="fr-FR" sz="2400" dirty="0"/>
              <a:t>	- mieux évaluer les valeurs du potentiel fournisseur</a:t>
            </a:r>
          </a:p>
          <a:p>
            <a:pPr>
              <a:buNone/>
            </a:pPr>
            <a:endParaRPr lang="fr-FR" sz="2400" dirty="0"/>
          </a:p>
          <a:p>
            <a:pPr>
              <a:buNone/>
            </a:pPr>
            <a:r>
              <a:rPr lang="fr-FR" sz="2400" dirty="0"/>
              <a:t>Cette partie peut-être déléguer à des auditeurs  qui réaliseront un audit</a:t>
            </a:r>
          </a:p>
          <a:p>
            <a:pPr>
              <a:buNone/>
            </a:pPr>
            <a:r>
              <a:rPr lang="fr-FR" sz="2400" dirty="0"/>
              <a:t>pour évaluer le fournisseur.</a:t>
            </a:r>
          </a:p>
          <a:p>
            <a:pPr>
              <a:buNone/>
            </a:pPr>
            <a:endParaRPr lang="fr-FR" sz="2400" dirty="0"/>
          </a:p>
          <a:p>
            <a:pPr>
              <a:buNone/>
            </a:pPr>
            <a:endParaRPr lang="fr-FR" dirty="0"/>
          </a:p>
          <a:p>
            <a:endParaRPr lang="fr-FR" dirty="0"/>
          </a:p>
          <a:p>
            <a:endParaRPr lang="fr-FR" dirty="0"/>
          </a:p>
          <a:p>
            <a:endParaRPr lang="fr-FR" dirty="0"/>
          </a:p>
          <a:p>
            <a:endParaRPr lang="fr-FR" dirty="0"/>
          </a:p>
          <a:p>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40348"/>
            <a:ext cx="10972800" cy="1143000"/>
          </a:xfrm>
        </p:spPr>
        <p:txBody>
          <a:bodyPr>
            <a:noAutofit/>
          </a:bodyPr>
          <a:lstStyle/>
          <a:p>
            <a:pPr algn="ctr"/>
            <a:r>
              <a:rPr lang="fr-FR" sz="3200" u="sng" dirty="0"/>
              <a:t>Les C.G.A</a:t>
            </a:r>
            <a:br>
              <a:rPr lang="fr-FR" dirty="0"/>
            </a:br>
            <a:endParaRPr lang="fr-FR" dirty="0"/>
          </a:p>
        </p:txBody>
      </p:sp>
      <p:sp>
        <p:nvSpPr>
          <p:cNvPr id="3" name="Espace réservé du contenu 2"/>
          <p:cNvSpPr>
            <a:spLocks noGrp="1"/>
          </p:cNvSpPr>
          <p:nvPr>
            <p:ph idx="1"/>
          </p:nvPr>
        </p:nvSpPr>
        <p:spPr>
          <a:xfrm>
            <a:off x="791308" y="1740034"/>
            <a:ext cx="10290907" cy="4923363"/>
          </a:xfrm>
        </p:spPr>
        <p:txBody>
          <a:bodyPr>
            <a:noAutofit/>
          </a:bodyPr>
          <a:lstStyle/>
          <a:p>
            <a:pPr>
              <a:buNone/>
            </a:pPr>
            <a:r>
              <a:rPr lang="fr-FR" b="1" dirty="0"/>
              <a:t>	</a:t>
            </a:r>
            <a:r>
              <a:rPr lang="fr-FR" sz="2400" u="sng" dirty="0"/>
              <a:t>Etape 6 : </a:t>
            </a:r>
            <a:r>
              <a:rPr lang="fr-FR" sz="2400" dirty="0"/>
              <a:t>La présentation des CGA</a:t>
            </a:r>
          </a:p>
          <a:p>
            <a:pPr>
              <a:buNone/>
            </a:pPr>
            <a:endParaRPr lang="fr-FR" sz="2400" u="sng" dirty="0"/>
          </a:p>
          <a:p>
            <a:pPr>
              <a:buNone/>
            </a:pPr>
            <a:r>
              <a:rPr lang="fr-FR" sz="2400" dirty="0"/>
              <a:t>	</a:t>
            </a:r>
          </a:p>
          <a:p>
            <a:pPr>
              <a:buNone/>
            </a:pPr>
            <a:r>
              <a:rPr lang="fr-FR" sz="2400" dirty="0"/>
              <a:t>Le but : </a:t>
            </a:r>
          </a:p>
          <a:p>
            <a:pPr>
              <a:buNone/>
            </a:pPr>
            <a:r>
              <a:rPr lang="fr-FR" sz="2400" dirty="0"/>
              <a:t>	- faire accepter ces conditions générales d’achats pour s’assurer d’atteindre ses objectifs qualitatifs et quantitatifs.</a:t>
            </a:r>
          </a:p>
          <a:p>
            <a:pPr>
              <a:buNone/>
            </a:pPr>
            <a:endParaRPr lang="fr-FR" sz="2400" dirty="0"/>
          </a:p>
          <a:p>
            <a:pPr>
              <a:buNone/>
            </a:pPr>
            <a:endParaRPr lang="fr-FR" dirty="0"/>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14447680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9188" y="669995"/>
            <a:ext cx="10972800" cy="1143000"/>
          </a:xfrm>
        </p:spPr>
        <p:txBody>
          <a:bodyPr>
            <a:noAutofit/>
          </a:bodyPr>
          <a:lstStyle/>
          <a:p>
            <a:pPr algn="ctr"/>
            <a:r>
              <a:rPr lang="fr-FR" sz="3200" u="sng" dirty="0"/>
              <a:t>Le référencement</a:t>
            </a:r>
            <a:br>
              <a:rPr lang="fr-FR" dirty="0"/>
            </a:br>
            <a:endParaRPr lang="fr-FR" dirty="0"/>
          </a:p>
        </p:txBody>
      </p:sp>
      <p:sp>
        <p:nvSpPr>
          <p:cNvPr id="3" name="Espace réservé du contenu 2"/>
          <p:cNvSpPr>
            <a:spLocks noGrp="1"/>
          </p:cNvSpPr>
          <p:nvPr>
            <p:ph idx="1"/>
          </p:nvPr>
        </p:nvSpPr>
        <p:spPr>
          <a:xfrm>
            <a:off x="872588" y="1670755"/>
            <a:ext cx="10290907" cy="4923363"/>
          </a:xfrm>
        </p:spPr>
        <p:txBody>
          <a:bodyPr>
            <a:noAutofit/>
          </a:bodyPr>
          <a:lstStyle/>
          <a:p>
            <a:pPr>
              <a:buNone/>
            </a:pPr>
            <a:r>
              <a:rPr lang="fr-FR" b="1" dirty="0"/>
              <a:t>	</a:t>
            </a:r>
            <a:r>
              <a:rPr lang="fr-FR" sz="2400" u="sng" dirty="0"/>
              <a:t>Etape 7 : Le référencement final des fournisseurs sélectionnés</a:t>
            </a:r>
          </a:p>
          <a:p>
            <a:pPr>
              <a:buNone/>
            </a:pPr>
            <a:r>
              <a:rPr lang="fr-FR" sz="2400" dirty="0"/>
              <a:t>	</a:t>
            </a:r>
          </a:p>
          <a:p>
            <a:pPr>
              <a:buNone/>
            </a:pPr>
            <a:r>
              <a:rPr lang="fr-FR" sz="2400" dirty="0"/>
              <a:t>	Après cette visite physique et cette rencontre avec les fournisseurs, vous référencez un ou plusieurs fournisseurs, certain fournisseurs de la short </a:t>
            </a:r>
            <a:r>
              <a:rPr lang="fr-FR" sz="2400" dirty="0" err="1"/>
              <a:t>list</a:t>
            </a:r>
            <a:r>
              <a:rPr lang="fr-FR" sz="2400" dirty="0"/>
              <a:t> seront éventuellement écartés.</a:t>
            </a:r>
          </a:p>
          <a:p>
            <a:pPr>
              <a:buNone/>
            </a:pPr>
            <a:endParaRPr lang="fr-FR" sz="2400" dirty="0"/>
          </a:p>
          <a:p>
            <a:pPr>
              <a:buNone/>
            </a:pPr>
            <a:r>
              <a:rPr lang="fr-FR" sz="2400" dirty="0"/>
              <a:t>	</a:t>
            </a:r>
          </a:p>
          <a:p>
            <a:pPr>
              <a:buNone/>
            </a:pPr>
            <a:endParaRPr lang="fr-FR" sz="2400" dirty="0"/>
          </a:p>
          <a:p>
            <a:pPr>
              <a:buNone/>
            </a:pPr>
            <a:endParaRPr lang="fr-FR" dirty="0"/>
          </a:p>
          <a:p>
            <a:endParaRPr lang="fr-FR" dirty="0"/>
          </a:p>
          <a:p>
            <a:endParaRPr lang="fr-FR" dirty="0"/>
          </a:p>
          <a:p>
            <a:endParaRPr lang="fr-FR" dirty="0"/>
          </a:p>
          <a:p>
            <a:endParaRPr lang="fr-FR" dirty="0"/>
          </a:p>
          <a:p>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9763" y="908799"/>
            <a:ext cx="10972800" cy="995417"/>
          </a:xfrm>
        </p:spPr>
        <p:txBody>
          <a:bodyPr>
            <a:normAutofit fontScale="90000"/>
          </a:bodyPr>
          <a:lstStyle/>
          <a:p>
            <a:pPr lvl="1" algn="ctr"/>
            <a:r>
              <a:rPr lang="fr-FR" sz="4000" u="sng" kern="1200" dirty="0">
                <a:solidFill>
                  <a:schemeClr val="tx2"/>
                </a:solidFill>
              </a:rPr>
              <a:t>Cas IKOSSEM</a:t>
            </a:r>
            <a:br>
              <a:rPr lang="fr-FR" sz="1800" u="sng" dirty="0"/>
            </a:br>
            <a:br>
              <a:rPr lang="fr-FR" dirty="0"/>
            </a:br>
            <a:br>
              <a:rPr lang="fr-FR" u="sng" dirty="0"/>
            </a:br>
            <a:br>
              <a:rPr lang="fr-FR" u="sng" dirty="0"/>
            </a:br>
            <a:endParaRPr lang="fr-FR" dirty="0"/>
          </a:p>
        </p:txBody>
      </p:sp>
      <p:sp>
        <p:nvSpPr>
          <p:cNvPr id="3" name="Espace réservé du contenu 2"/>
          <p:cNvSpPr>
            <a:spLocks noGrp="1"/>
          </p:cNvSpPr>
          <p:nvPr>
            <p:ph idx="1"/>
          </p:nvPr>
        </p:nvSpPr>
        <p:spPr>
          <a:xfrm>
            <a:off x="519763" y="1602557"/>
            <a:ext cx="11348186" cy="5881085"/>
          </a:xfrm>
        </p:spPr>
        <p:txBody>
          <a:bodyPr>
            <a:noAutofit/>
          </a:bodyPr>
          <a:lstStyle/>
          <a:p>
            <a:pPr>
              <a:buFont typeface="Wingdings" panose="05000000000000000000" pitchFamily="2" charset="2"/>
              <a:buChar char="§"/>
            </a:pPr>
            <a:endParaRPr lang="fr-FR" sz="2400" dirty="0"/>
          </a:p>
          <a:p>
            <a:pPr>
              <a:buFont typeface="Wingdings" panose="05000000000000000000" pitchFamily="2" charset="2"/>
              <a:buChar char="§"/>
            </a:pPr>
            <a:endParaRPr lang="fr-FR" sz="2400" dirty="0"/>
          </a:p>
          <a:p>
            <a:pPr>
              <a:buFont typeface="Wingdings" panose="05000000000000000000" pitchFamily="2" charset="2"/>
              <a:buChar char="§"/>
            </a:pPr>
            <a:endParaRPr lang="fr-FR" sz="2400" dirty="0"/>
          </a:p>
          <a:p>
            <a:pPr marL="109728" indent="0">
              <a:lnSpc>
                <a:spcPct val="150000"/>
              </a:lnSpc>
              <a:buNone/>
            </a:pPr>
            <a:endParaRPr lang="fr-FR" sz="2400" dirty="0"/>
          </a:p>
          <a:p>
            <a:pPr>
              <a:lnSpc>
                <a:spcPct val="150000"/>
              </a:lnSpc>
              <a:buFont typeface="Wingdings" panose="05000000000000000000" pitchFamily="2" charset="2"/>
              <a:buChar char="§"/>
            </a:pPr>
            <a:r>
              <a:rPr lang="fr-FR" sz="2400" dirty="0"/>
              <a:t>Présentation du cas IKOSSEM acheteur / Activité 7</a:t>
            </a:r>
          </a:p>
          <a:p>
            <a:pPr>
              <a:lnSpc>
                <a:spcPct val="150000"/>
              </a:lnSpc>
              <a:buFont typeface="Wingdings" panose="05000000000000000000" pitchFamily="2" charset="2"/>
              <a:buChar char="§"/>
            </a:pPr>
            <a:r>
              <a:rPr lang="fr-FR" sz="2400" dirty="0"/>
              <a:t>Présentation de la matrice acheteur</a:t>
            </a:r>
          </a:p>
          <a:p>
            <a:pPr>
              <a:lnSpc>
                <a:spcPct val="150000"/>
              </a:lnSpc>
              <a:buFont typeface="Wingdings" panose="05000000000000000000" pitchFamily="2" charset="2"/>
              <a:buChar char="§"/>
            </a:pPr>
            <a:endParaRPr lang="fr-FR" sz="2400" dirty="0"/>
          </a:p>
          <a:p>
            <a:pPr marL="109728" indent="0">
              <a:lnSpc>
                <a:spcPct val="150000"/>
              </a:lnSpc>
              <a:buNone/>
            </a:pPr>
            <a:r>
              <a:rPr lang="fr-FR" sz="2400" dirty="0"/>
              <a:t>La matrice acheteur est à compléter pour la prochaine séance pour nous permettre de simuler des situations de négociation.</a:t>
            </a:r>
          </a:p>
          <a:p>
            <a:pPr>
              <a:lnSpc>
                <a:spcPct val="150000"/>
              </a:lnSpc>
              <a:buFont typeface="Wingdings" panose="05000000000000000000" pitchFamily="2" charset="2"/>
              <a:buChar char="§"/>
            </a:pPr>
            <a:endParaRPr lang="fr-FR" sz="2400" dirty="0"/>
          </a:p>
          <a:p>
            <a:pPr>
              <a:lnSpc>
                <a:spcPct val="150000"/>
              </a:lnSpc>
              <a:buFont typeface="Wingdings" panose="05000000000000000000" pitchFamily="2" charset="2"/>
              <a:buChar char="§"/>
            </a:pPr>
            <a:endParaRPr lang="fr-FR" sz="2400" dirty="0"/>
          </a:p>
          <a:p>
            <a:pPr algn="just">
              <a:buNone/>
            </a:pPr>
            <a:endParaRPr lang="fr-FR" sz="2400" dirty="0"/>
          </a:p>
          <a:p>
            <a:pPr>
              <a:buNone/>
            </a:pPr>
            <a:endParaRPr lang="fr-FR" sz="2000" dirty="0"/>
          </a:p>
          <a:p>
            <a:pPr>
              <a:buNone/>
            </a:pPr>
            <a:endParaRPr lang="fr-FR" sz="2000" dirty="0"/>
          </a:p>
        </p:txBody>
      </p:sp>
      <p:pic>
        <p:nvPicPr>
          <p:cNvPr id="5" name="Image 4">
            <a:extLst>
              <a:ext uri="{FF2B5EF4-FFF2-40B4-BE49-F238E27FC236}">
                <a16:creationId xmlns:a16="http://schemas.microsoft.com/office/drawing/2014/main" id="{A8D34563-1016-456B-A5D1-B69E459A1D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2725" y="1399657"/>
            <a:ext cx="2149362" cy="2149362"/>
          </a:xfrm>
          <a:prstGeom prst="rect">
            <a:avLst/>
          </a:prstGeom>
        </p:spPr>
      </p:pic>
      <p:pic>
        <p:nvPicPr>
          <p:cNvPr id="7" name="Image 6">
            <a:extLst>
              <a:ext uri="{FF2B5EF4-FFF2-40B4-BE49-F238E27FC236}">
                <a16:creationId xmlns:a16="http://schemas.microsoft.com/office/drawing/2014/main" id="{2394714B-1BC5-4C78-B397-F3C1EB0E7E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6368" y="1429600"/>
            <a:ext cx="1892619" cy="1614859"/>
          </a:xfrm>
          <a:prstGeom prst="rect">
            <a:avLst/>
          </a:prstGeom>
        </p:spPr>
      </p:pic>
    </p:spTree>
    <p:extLst>
      <p:ext uri="{BB962C8B-B14F-4D97-AF65-F5344CB8AC3E}">
        <p14:creationId xmlns:p14="http://schemas.microsoft.com/office/powerpoint/2010/main" val="16731872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9763" y="908800"/>
            <a:ext cx="10972800" cy="850332"/>
          </a:xfrm>
        </p:spPr>
        <p:txBody>
          <a:bodyPr>
            <a:normAutofit fontScale="90000"/>
          </a:bodyPr>
          <a:lstStyle/>
          <a:p>
            <a:pPr lvl="1" algn="ctr"/>
            <a:r>
              <a:rPr lang="fr-FR" sz="3600" u="sng" kern="1200" dirty="0">
                <a:solidFill>
                  <a:schemeClr val="tx2"/>
                </a:solidFill>
              </a:rPr>
              <a:t>Point technique : savoir négocier </a:t>
            </a:r>
            <a:br>
              <a:rPr lang="fr-FR" sz="1800" u="sng" dirty="0"/>
            </a:br>
            <a:br>
              <a:rPr lang="fr-FR" dirty="0"/>
            </a:br>
            <a:br>
              <a:rPr lang="fr-FR" u="sng" dirty="0"/>
            </a:br>
            <a:br>
              <a:rPr lang="fr-FR" u="sng" dirty="0"/>
            </a:br>
            <a:endParaRPr lang="fr-FR" dirty="0"/>
          </a:p>
        </p:txBody>
      </p:sp>
      <p:sp>
        <p:nvSpPr>
          <p:cNvPr id="3" name="Espace réservé du contenu 2"/>
          <p:cNvSpPr>
            <a:spLocks noGrp="1"/>
          </p:cNvSpPr>
          <p:nvPr>
            <p:ph idx="1"/>
          </p:nvPr>
        </p:nvSpPr>
        <p:spPr>
          <a:xfrm>
            <a:off x="632974" y="976915"/>
            <a:ext cx="11348186" cy="5881085"/>
          </a:xfrm>
        </p:spPr>
        <p:txBody>
          <a:bodyPr>
            <a:noAutofit/>
          </a:bodyPr>
          <a:lstStyle/>
          <a:p>
            <a:pPr>
              <a:buFont typeface="Wingdings" panose="05000000000000000000" pitchFamily="2" charset="2"/>
              <a:buChar char="§"/>
            </a:pPr>
            <a:endParaRPr lang="fr-FR" sz="2400" dirty="0"/>
          </a:p>
          <a:p>
            <a:pPr>
              <a:buFont typeface="Wingdings" panose="05000000000000000000" pitchFamily="2" charset="2"/>
              <a:buChar char="§"/>
            </a:pPr>
            <a:r>
              <a:rPr lang="fr-FR" sz="2400" dirty="0"/>
              <a:t>Comme nous l’avons précédemment étudié : il faut traiter l’objection prix avant d’accepter d’ouvrir la porte à une négociation.</a:t>
            </a:r>
          </a:p>
          <a:p>
            <a:pPr>
              <a:buFont typeface="Wingdings" panose="05000000000000000000" pitchFamily="2" charset="2"/>
              <a:buChar char="§"/>
            </a:pPr>
            <a:endParaRPr lang="fr-FR" sz="2400" dirty="0"/>
          </a:p>
          <a:p>
            <a:pPr>
              <a:buFont typeface="Wingdings" panose="05000000000000000000" pitchFamily="2" charset="2"/>
              <a:buChar char="§"/>
            </a:pPr>
            <a:r>
              <a:rPr lang="fr-FR" sz="2400" dirty="0"/>
              <a:t>Celle-ci ne doit en aucun cas devenir une négociation du type « marchand de tapis » mais s’appuyer sur l’argumentation construite au sein de vos matrices.</a:t>
            </a:r>
          </a:p>
          <a:p>
            <a:pPr>
              <a:buFont typeface="Wingdings" panose="05000000000000000000" pitchFamily="2" charset="2"/>
              <a:buChar char="§"/>
            </a:pPr>
            <a:endParaRPr lang="fr-FR" sz="2400" dirty="0"/>
          </a:p>
          <a:p>
            <a:pPr>
              <a:buFont typeface="Wingdings" panose="05000000000000000000" pitchFamily="2" charset="2"/>
              <a:buChar char="§"/>
            </a:pPr>
            <a:r>
              <a:rPr lang="fr-FR" sz="2400" dirty="0"/>
              <a:t>Celle-ci peut s’appuyer sur des </a:t>
            </a:r>
            <a:r>
              <a:rPr lang="fr-FR" sz="2400" dirty="0" err="1"/>
              <a:t>contre-parties</a:t>
            </a:r>
            <a:endParaRPr lang="fr-FR" sz="2400" dirty="0"/>
          </a:p>
          <a:p>
            <a:pPr lvl="2">
              <a:buFont typeface="Wingdings" panose="05000000000000000000" pitchFamily="2" charset="2"/>
              <a:buChar char="§"/>
            </a:pPr>
            <a:r>
              <a:rPr lang="fr-FR" sz="2000" dirty="0"/>
              <a:t>Réalisation du cas SECURIMAX</a:t>
            </a:r>
          </a:p>
          <a:p>
            <a:pPr marL="704088" lvl="2" indent="0">
              <a:buNone/>
            </a:pPr>
            <a:endParaRPr lang="fr-FR" sz="2000" dirty="0"/>
          </a:p>
          <a:p>
            <a:pPr>
              <a:buFont typeface="Wingdings" panose="05000000000000000000" pitchFamily="2" charset="2"/>
              <a:buChar char="§"/>
            </a:pPr>
            <a:r>
              <a:rPr lang="fr-FR" sz="2400" dirty="0"/>
              <a:t>Il faut également essayer de ne pas dégainer le premier.</a:t>
            </a:r>
          </a:p>
          <a:p>
            <a:pPr marL="109728" indent="0">
              <a:lnSpc>
                <a:spcPct val="150000"/>
              </a:lnSpc>
              <a:buNone/>
            </a:pPr>
            <a:r>
              <a:rPr lang="fr-FR" sz="2400" dirty="0"/>
              <a:t>	Visionnage des vidéos 7 &amp; 8</a:t>
            </a:r>
          </a:p>
          <a:p>
            <a:pPr marL="109728" indent="0">
              <a:lnSpc>
                <a:spcPct val="150000"/>
              </a:lnSpc>
              <a:buNone/>
            </a:pPr>
            <a:r>
              <a:rPr lang="fr-FR" sz="2400" dirty="0"/>
              <a:t>	En s’appuyant sur les matrices, simulations de plusieurs binômes devant le 	groupe sur le prix ou les délais de paiement (Cas </a:t>
            </a:r>
            <a:r>
              <a:rPr lang="fr-FR" sz="2400" dirty="0" err="1"/>
              <a:t>Ikossem</a:t>
            </a:r>
            <a:r>
              <a:rPr lang="fr-FR" sz="2400" dirty="0"/>
              <a:t>) / Activité 8</a:t>
            </a:r>
          </a:p>
          <a:p>
            <a:pPr marL="109728" indent="0">
              <a:lnSpc>
                <a:spcPct val="150000"/>
              </a:lnSpc>
              <a:buNone/>
            </a:pPr>
            <a:endParaRPr lang="fr-FR" sz="2400" dirty="0"/>
          </a:p>
          <a:p>
            <a:pPr marL="109728" indent="0">
              <a:lnSpc>
                <a:spcPct val="150000"/>
              </a:lnSpc>
              <a:buNone/>
            </a:pPr>
            <a:endParaRPr lang="fr-FR" sz="2400" dirty="0"/>
          </a:p>
          <a:p>
            <a:pPr marL="109728" indent="0">
              <a:lnSpc>
                <a:spcPct val="150000"/>
              </a:lnSpc>
              <a:buNone/>
            </a:pPr>
            <a:endParaRPr lang="fr-FR" sz="2400" dirty="0"/>
          </a:p>
          <a:p>
            <a:pPr>
              <a:lnSpc>
                <a:spcPct val="150000"/>
              </a:lnSpc>
              <a:buFont typeface="Wingdings" panose="05000000000000000000" pitchFamily="2" charset="2"/>
              <a:buChar char="§"/>
            </a:pPr>
            <a:endParaRPr lang="fr-FR" sz="2400" dirty="0"/>
          </a:p>
          <a:p>
            <a:pPr>
              <a:lnSpc>
                <a:spcPct val="150000"/>
              </a:lnSpc>
              <a:buFont typeface="Wingdings" panose="05000000000000000000" pitchFamily="2" charset="2"/>
              <a:buChar char="§"/>
            </a:pPr>
            <a:endParaRPr lang="fr-FR" sz="2400" dirty="0"/>
          </a:p>
          <a:p>
            <a:pPr algn="just">
              <a:buNone/>
            </a:pPr>
            <a:endParaRPr lang="fr-FR" sz="2400" dirty="0"/>
          </a:p>
          <a:p>
            <a:pPr>
              <a:buNone/>
            </a:pPr>
            <a:endParaRPr lang="fr-FR" sz="2000" dirty="0"/>
          </a:p>
          <a:p>
            <a:pPr>
              <a:buNone/>
            </a:pPr>
            <a:endParaRPr lang="fr-FR" sz="2000" dirty="0"/>
          </a:p>
        </p:txBody>
      </p:sp>
      <p:sp>
        <p:nvSpPr>
          <p:cNvPr id="4" name="Flèche : droite 3">
            <a:extLst>
              <a:ext uri="{FF2B5EF4-FFF2-40B4-BE49-F238E27FC236}">
                <a16:creationId xmlns:a16="http://schemas.microsoft.com/office/drawing/2014/main" id="{AA8F38BA-8395-4442-A83E-EBF55ACD771D}"/>
              </a:ext>
            </a:extLst>
          </p:cNvPr>
          <p:cNvSpPr/>
          <p:nvPr/>
        </p:nvSpPr>
        <p:spPr>
          <a:xfrm>
            <a:off x="853439" y="5413623"/>
            <a:ext cx="505097"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droite 5">
            <a:extLst>
              <a:ext uri="{FF2B5EF4-FFF2-40B4-BE49-F238E27FC236}">
                <a16:creationId xmlns:a16="http://schemas.microsoft.com/office/drawing/2014/main" id="{4488D7C3-2452-4C1C-8B76-0C187F17EB4E}"/>
              </a:ext>
            </a:extLst>
          </p:cNvPr>
          <p:cNvSpPr/>
          <p:nvPr/>
        </p:nvSpPr>
        <p:spPr>
          <a:xfrm>
            <a:off x="879563" y="5983411"/>
            <a:ext cx="505097"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607136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849" y="1200753"/>
            <a:ext cx="10972800" cy="1066800"/>
          </a:xfrm>
        </p:spPr>
        <p:txBody>
          <a:bodyPr>
            <a:normAutofit fontScale="90000"/>
          </a:bodyPr>
          <a:lstStyle/>
          <a:p>
            <a:pPr lvl="1" algn="ctr"/>
            <a:r>
              <a:rPr lang="fr-FR" sz="4000" u="sng" kern="1200" dirty="0">
                <a:solidFill>
                  <a:schemeClr val="tx2"/>
                </a:solidFill>
                <a:latin typeface="+mj-lt"/>
                <a:ea typeface="+mj-ea"/>
                <a:cs typeface="+mj-cs"/>
              </a:rPr>
              <a:t>Prise de recommandations </a:t>
            </a:r>
            <a:br>
              <a:rPr lang="fr-FR" sz="4000" u="sng" kern="1200" dirty="0">
                <a:solidFill>
                  <a:schemeClr val="tx2"/>
                </a:solidFill>
                <a:latin typeface="+mj-lt"/>
                <a:ea typeface="+mj-ea"/>
                <a:cs typeface="+mj-cs"/>
              </a:rPr>
            </a:br>
            <a:br>
              <a:rPr lang="fr-FR" sz="2200" dirty="0"/>
            </a:b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1819373"/>
            <a:ext cx="11348186" cy="5664269"/>
          </a:xfrm>
        </p:spPr>
        <p:txBody>
          <a:bodyPr>
            <a:noAutofit/>
          </a:bodyPr>
          <a:lstStyle/>
          <a:p>
            <a:pPr lvl="0">
              <a:buNone/>
            </a:pPr>
            <a:endParaRPr lang="fr-FR" sz="2000" dirty="0"/>
          </a:p>
          <a:p>
            <a:pPr lvl="0">
              <a:buFont typeface="Wingdings" pitchFamily="2" charset="2"/>
              <a:buChar char="§"/>
            </a:pPr>
            <a:r>
              <a:rPr lang="fr-FR" sz="2400" dirty="0"/>
              <a:t>Un élément au combien important et largement sous-estimé dans les faits.</a:t>
            </a:r>
          </a:p>
          <a:p>
            <a:pPr lvl="0">
              <a:buFont typeface="Wingdings" pitchFamily="2" charset="2"/>
              <a:buChar char="§"/>
            </a:pPr>
            <a:endParaRPr lang="fr-FR" sz="2400" dirty="0"/>
          </a:p>
          <a:p>
            <a:pPr lvl="0">
              <a:buFont typeface="Wingdings" pitchFamily="2" charset="2"/>
              <a:buChar char="§"/>
            </a:pPr>
            <a:r>
              <a:rPr lang="fr-FR" sz="2400" dirty="0"/>
              <a:t>Les techniques pour la prise de recommandations : propositions &amp; brainstorming</a:t>
            </a:r>
          </a:p>
          <a:p>
            <a:pPr lvl="0">
              <a:buFont typeface="Wingdings" pitchFamily="2" charset="2"/>
              <a:buChar char="§"/>
            </a:pPr>
            <a:endParaRPr lang="fr-FR" sz="2400" dirty="0"/>
          </a:p>
          <a:p>
            <a:pPr lvl="0">
              <a:buFont typeface="Wingdings" pitchFamily="2" charset="2"/>
              <a:buChar char="§"/>
            </a:pPr>
            <a:r>
              <a:rPr lang="fr-FR" sz="2400" dirty="0"/>
              <a:t>Exemple : la technique du silence</a:t>
            </a:r>
          </a:p>
          <a:p>
            <a:pPr lvl="0">
              <a:buFont typeface="Wingdings" pitchFamily="2" charset="2"/>
              <a:buChar char="§"/>
            </a:pPr>
            <a:endParaRPr lang="fr-FR" sz="2400" dirty="0"/>
          </a:p>
          <a:p>
            <a:pPr lvl="0">
              <a:buFont typeface="Wingdings" pitchFamily="2" charset="2"/>
              <a:buChar char="§"/>
            </a:pPr>
            <a:r>
              <a:rPr lang="fr-FR" sz="2400" dirty="0"/>
              <a:t>Visionnage de la vidéo 10</a:t>
            </a:r>
          </a:p>
          <a:p>
            <a:pPr lvl="0">
              <a:buFont typeface="Wingdings" pitchFamily="2" charset="2"/>
              <a:buChar char="§"/>
            </a:pPr>
            <a:endParaRPr lang="fr-FR" sz="2400" dirty="0"/>
          </a:p>
          <a:p>
            <a:pPr lvl="0">
              <a:buFont typeface="Wingdings" pitchFamily="2" charset="2"/>
              <a:buChar char="§"/>
            </a:pPr>
            <a:r>
              <a:rPr lang="fr-FR" sz="2400" dirty="0"/>
              <a:t>Simulation informelle étudiants / enseignant</a:t>
            </a:r>
          </a:p>
          <a:p>
            <a:pPr>
              <a:buNone/>
            </a:pPr>
            <a:endParaRPr lang="fr-FR" sz="2000" dirty="0"/>
          </a:p>
          <a:p>
            <a:pPr>
              <a:buNone/>
            </a:pPr>
            <a:endParaRPr lang="fr-FR" sz="20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849" y="1200753"/>
            <a:ext cx="10972800" cy="1066800"/>
          </a:xfrm>
        </p:spPr>
        <p:txBody>
          <a:bodyPr>
            <a:normAutofit fontScale="90000"/>
          </a:bodyPr>
          <a:lstStyle/>
          <a:p>
            <a:pPr lvl="1" algn="ctr"/>
            <a:r>
              <a:rPr lang="fr-FR" sz="4000" u="sng" kern="1200" dirty="0">
                <a:solidFill>
                  <a:schemeClr val="tx2"/>
                </a:solidFill>
                <a:latin typeface="+mj-lt"/>
                <a:ea typeface="+mj-ea"/>
                <a:cs typeface="+mj-cs"/>
              </a:rPr>
              <a:t>L’entretien de négociation / présentation du S4</a:t>
            </a:r>
            <a:br>
              <a:rPr lang="fr-FR" sz="2200" dirty="0"/>
            </a:br>
            <a:br>
              <a:rPr lang="fr-FR" b="1" dirty="0"/>
            </a:br>
            <a:br>
              <a:rPr lang="fr-FR" u="sng" dirty="0"/>
            </a:br>
            <a:br>
              <a:rPr lang="fr-FR" u="sng" dirty="0"/>
            </a:br>
            <a:endParaRPr lang="fr-FR" dirty="0"/>
          </a:p>
        </p:txBody>
      </p:sp>
      <p:sp>
        <p:nvSpPr>
          <p:cNvPr id="3" name="Espace réservé du contenu 2"/>
          <p:cNvSpPr>
            <a:spLocks noGrp="1"/>
          </p:cNvSpPr>
          <p:nvPr>
            <p:ph idx="1"/>
          </p:nvPr>
        </p:nvSpPr>
        <p:spPr>
          <a:xfrm>
            <a:off x="519763" y="1875934"/>
            <a:ext cx="11348186" cy="5607707"/>
          </a:xfrm>
        </p:spPr>
        <p:txBody>
          <a:bodyPr>
            <a:noAutofit/>
          </a:bodyPr>
          <a:lstStyle/>
          <a:p>
            <a:pPr marL="109728" lvl="0" indent="0">
              <a:buNone/>
            </a:pPr>
            <a:endParaRPr lang="fr-FR" dirty="0"/>
          </a:p>
          <a:p>
            <a:pPr>
              <a:buFont typeface="Wingdings" panose="05000000000000000000" pitchFamily="2" charset="2"/>
              <a:buChar char="§"/>
            </a:pPr>
            <a:r>
              <a:rPr lang="fr-FR" dirty="0"/>
              <a:t>Progression du S4</a:t>
            </a:r>
          </a:p>
          <a:p>
            <a:pPr>
              <a:buFont typeface="Wingdings" panose="05000000000000000000" pitchFamily="2" charset="2"/>
              <a:buChar char="§"/>
            </a:pPr>
            <a:endParaRPr lang="fr-FR" dirty="0"/>
          </a:p>
          <a:p>
            <a:pPr>
              <a:buFont typeface="Wingdings" panose="05000000000000000000" pitchFamily="2" charset="2"/>
              <a:buChar char="§"/>
            </a:pPr>
            <a:r>
              <a:rPr lang="fr-FR" dirty="0"/>
              <a:t>Grille d’évaluation du S4</a:t>
            </a:r>
          </a:p>
          <a:p>
            <a:pPr>
              <a:buNone/>
            </a:pPr>
            <a:endParaRPr lang="fr-FR" sz="2000" dirty="0"/>
          </a:p>
          <a:p>
            <a:pPr>
              <a:buNone/>
            </a:pPr>
            <a:endParaRPr lang="fr-F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9225" y="1248879"/>
            <a:ext cx="10972800" cy="1066800"/>
          </a:xfrm>
        </p:spPr>
        <p:txBody>
          <a:bodyPr>
            <a:normAutofit fontScale="90000"/>
          </a:bodyPr>
          <a:lstStyle/>
          <a:p>
            <a:pPr algn="ctr"/>
            <a:r>
              <a:rPr lang="fr-FR" sz="3100" u="sng" dirty="0"/>
              <a:t>Première situation d’application : répondre à un appel d’offre privé</a:t>
            </a:r>
            <a:br>
              <a:rPr lang="fr-FR" u="sng" dirty="0"/>
            </a:br>
            <a:br>
              <a:rPr lang="fr-FR" u="sng" dirty="0"/>
            </a:br>
            <a:endParaRPr lang="fr-FR" dirty="0"/>
          </a:p>
        </p:txBody>
      </p:sp>
      <p:sp>
        <p:nvSpPr>
          <p:cNvPr id="3" name="Espace réservé du contenu 2"/>
          <p:cNvSpPr>
            <a:spLocks noGrp="1"/>
          </p:cNvSpPr>
          <p:nvPr>
            <p:ph idx="1"/>
          </p:nvPr>
        </p:nvSpPr>
        <p:spPr>
          <a:xfrm>
            <a:off x="587140" y="1737360"/>
            <a:ext cx="11348186" cy="5120640"/>
          </a:xfrm>
        </p:spPr>
        <p:txBody>
          <a:bodyPr>
            <a:noAutofit/>
          </a:bodyPr>
          <a:lstStyle/>
          <a:p>
            <a:pPr>
              <a:buNone/>
            </a:pPr>
            <a:endParaRPr lang="fr-FR" sz="2000" dirty="0"/>
          </a:p>
          <a:p>
            <a:pPr algn="just">
              <a:buNone/>
            </a:pPr>
            <a:r>
              <a:rPr lang="fr-FR" sz="2200" dirty="0"/>
              <a:t>L’appel d’offres est la procédure par laquelle une entreprise ou une administration</a:t>
            </a:r>
          </a:p>
          <a:p>
            <a:pPr algn="just">
              <a:buNone/>
            </a:pPr>
            <a:r>
              <a:rPr lang="fr-FR" sz="2200" dirty="0"/>
              <a:t>fait une demande de prix pour un produit ou un service auprès de fournisseurs. </a:t>
            </a:r>
          </a:p>
          <a:p>
            <a:pPr algn="just">
              <a:buNone/>
            </a:pPr>
            <a:r>
              <a:rPr lang="fr-FR" sz="2200" dirty="0"/>
              <a:t>Il faut distinguer les appels d’offres pour les marchés publics des appels d’offres</a:t>
            </a:r>
          </a:p>
          <a:p>
            <a:pPr algn="just">
              <a:buNone/>
            </a:pPr>
            <a:r>
              <a:rPr lang="fr-FR" sz="2200" dirty="0"/>
              <a:t>dans le privé qui ne sont pas soumis aux mêmes règles et qui n’ont pas les mêmes</a:t>
            </a:r>
          </a:p>
          <a:p>
            <a:pPr algn="just">
              <a:buNone/>
            </a:pPr>
            <a:r>
              <a:rPr lang="fr-FR" sz="2200" dirty="0"/>
              <a:t>modalités.</a:t>
            </a:r>
          </a:p>
          <a:p>
            <a:pPr>
              <a:buNone/>
            </a:pPr>
            <a:endParaRPr lang="fr-FR" sz="2200" dirty="0"/>
          </a:p>
          <a:p>
            <a:r>
              <a:rPr lang="fr-FR" sz="2200" dirty="0"/>
              <a:t>Appels d'offres entre sociétés privés : pas de contraintes spécifiques excepté le</a:t>
            </a:r>
          </a:p>
          <a:p>
            <a:pPr>
              <a:buNone/>
            </a:pPr>
            <a:r>
              <a:rPr lang="fr-FR" sz="2200" dirty="0"/>
              <a:t>respect du code pénal et du code du commerce</a:t>
            </a:r>
          </a:p>
          <a:p>
            <a:pPr>
              <a:buNone/>
            </a:pPr>
            <a:endParaRPr lang="fr-FR" sz="2200" dirty="0"/>
          </a:p>
          <a:p>
            <a:r>
              <a:rPr lang="fr-FR" sz="2200" dirty="0"/>
              <a:t>Appels d’offres pour les Marchés Publics : procédures encadrées par des règles</a:t>
            </a:r>
          </a:p>
          <a:p>
            <a:pPr>
              <a:buNone/>
            </a:pPr>
            <a:r>
              <a:rPr lang="fr-FR" sz="2200" dirty="0"/>
              <a:t>européennes et françaises  (code des marchés publics).</a:t>
            </a:r>
          </a:p>
          <a:p>
            <a:pPr>
              <a:buNone/>
            </a:pPr>
            <a:endParaRPr lang="fr-FR" sz="1400" dirty="0"/>
          </a:p>
        </p:txBody>
      </p:sp>
    </p:spTree>
    <p:extLst>
      <p:ext uri="{BB962C8B-B14F-4D97-AF65-F5344CB8AC3E}">
        <p14:creationId xmlns:p14="http://schemas.microsoft.com/office/powerpoint/2010/main" val="4075611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1474" y="652112"/>
            <a:ext cx="10972800" cy="1066800"/>
          </a:xfrm>
        </p:spPr>
        <p:txBody>
          <a:bodyPr>
            <a:normAutofit fontScale="90000"/>
          </a:bodyPr>
          <a:lstStyle/>
          <a:p>
            <a:pPr algn="ctr"/>
            <a:r>
              <a:rPr lang="fr-FR" u="sng" dirty="0"/>
              <a:t>Les étapes de l’appel d’offre privé</a:t>
            </a:r>
            <a:br>
              <a:rPr lang="fr-FR" u="sng" dirty="0"/>
            </a:br>
            <a:endParaRPr lang="fr-FR" dirty="0"/>
          </a:p>
        </p:txBody>
      </p:sp>
      <p:sp>
        <p:nvSpPr>
          <p:cNvPr id="3" name="Espace réservé du contenu 2"/>
          <p:cNvSpPr>
            <a:spLocks noGrp="1"/>
          </p:cNvSpPr>
          <p:nvPr>
            <p:ph idx="1"/>
          </p:nvPr>
        </p:nvSpPr>
        <p:spPr>
          <a:xfrm>
            <a:off x="606391" y="1628503"/>
            <a:ext cx="11348186" cy="5474941"/>
          </a:xfrm>
        </p:spPr>
        <p:txBody>
          <a:bodyPr>
            <a:noAutofit/>
          </a:bodyPr>
          <a:lstStyle/>
          <a:p>
            <a:pPr>
              <a:buNone/>
            </a:pPr>
            <a:r>
              <a:rPr lang="fr-FR" sz="2200" dirty="0"/>
              <a:t>1/ Le client réalise et publie le cahier des charges (présentation du besoin de manière succincte ou détaillée).</a:t>
            </a:r>
          </a:p>
          <a:p>
            <a:pPr>
              <a:buNone/>
            </a:pPr>
            <a:endParaRPr lang="fr-FR" sz="2200" dirty="0"/>
          </a:p>
          <a:p>
            <a:pPr>
              <a:buNone/>
            </a:pPr>
            <a:r>
              <a:rPr lang="fr-FR" sz="2200" dirty="0"/>
              <a:t>2/ Le fournisseur réalise la note de cadrage. (doc interne qui sert à cadrer et structurer le besoin).</a:t>
            </a:r>
          </a:p>
          <a:p>
            <a:pPr>
              <a:buNone/>
            </a:pPr>
            <a:endParaRPr lang="fr-FR" sz="2200" dirty="0"/>
          </a:p>
          <a:p>
            <a:pPr>
              <a:buNone/>
            </a:pPr>
            <a:r>
              <a:rPr lang="fr-FR" sz="2200" dirty="0"/>
              <a:t>3/ Le fournisseur rédige et envoie la proposition commerciale.</a:t>
            </a:r>
          </a:p>
          <a:p>
            <a:pPr>
              <a:buNone/>
            </a:pPr>
            <a:endParaRPr lang="fr-FR" sz="2200" dirty="0"/>
          </a:p>
          <a:p>
            <a:pPr>
              <a:buNone/>
            </a:pPr>
            <a:r>
              <a:rPr lang="fr-FR" sz="2200" dirty="0"/>
              <a:t>4/ Le client analyse les réponses et réalise une première sélection (quels critères?).</a:t>
            </a:r>
          </a:p>
          <a:p>
            <a:pPr>
              <a:buNone/>
            </a:pPr>
            <a:endParaRPr lang="fr-FR" sz="2200" dirty="0"/>
          </a:p>
          <a:p>
            <a:pPr>
              <a:buNone/>
            </a:pPr>
            <a:r>
              <a:rPr lang="fr-FR" sz="2200" dirty="0"/>
              <a:t>5/ Le client rencontre les fournisseurs lors de soutenances de sélections (RDV de sélection).</a:t>
            </a:r>
          </a:p>
          <a:p>
            <a:pPr>
              <a:buNone/>
            </a:pPr>
            <a:endParaRPr lang="fr-FR" sz="2200" dirty="0"/>
          </a:p>
          <a:p>
            <a:pPr>
              <a:buNone/>
            </a:pPr>
            <a:r>
              <a:rPr lang="fr-FR" sz="2200" dirty="0"/>
              <a:t>6/ Le client sélectionne le fournisseur.</a:t>
            </a:r>
          </a:p>
          <a:p>
            <a:pPr>
              <a:buNone/>
            </a:pPr>
            <a:endParaRPr lang="fr-FR" sz="1050" dirty="0"/>
          </a:p>
          <a:p>
            <a:pPr>
              <a:buNone/>
            </a:pPr>
            <a:endParaRPr lang="fr-FR" sz="2400" dirty="0"/>
          </a:p>
          <a:p>
            <a:pPr>
              <a:buNone/>
            </a:pPr>
            <a:endParaRPr lang="fr-FR"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9225" y="671363"/>
            <a:ext cx="10972800" cy="1066800"/>
          </a:xfrm>
        </p:spPr>
        <p:txBody>
          <a:bodyPr>
            <a:normAutofit fontScale="90000"/>
          </a:bodyPr>
          <a:lstStyle/>
          <a:p>
            <a:pPr algn="ctr"/>
            <a:br>
              <a:rPr lang="fr-FR" u="sng" dirty="0"/>
            </a:br>
            <a:r>
              <a:rPr lang="fr-FR" u="sng" dirty="0"/>
              <a:t>Le cahier des charges</a:t>
            </a:r>
            <a:br>
              <a:rPr lang="fr-FR" b="1" u="sng" dirty="0"/>
            </a:br>
            <a:r>
              <a:rPr lang="fr-FR" u="sng" dirty="0"/>
              <a:t> </a:t>
            </a:r>
            <a:br>
              <a:rPr lang="fr-FR" u="sng" dirty="0"/>
            </a:br>
            <a:endParaRPr lang="fr-FR" dirty="0"/>
          </a:p>
        </p:txBody>
      </p:sp>
      <p:sp>
        <p:nvSpPr>
          <p:cNvPr id="3" name="Espace réservé du contenu 2"/>
          <p:cNvSpPr>
            <a:spLocks noGrp="1"/>
          </p:cNvSpPr>
          <p:nvPr>
            <p:ph idx="1"/>
          </p:nvPr>
        </p:nvSpPr>
        <p:spPr>
          <a:xfrm>
            <a:off x="625641" y="1799924"/>
            <a:ext cx="11348186" cy="4793381"/>
          </a:xfrm>
        </p:spPr>
        <p:txBody>
          <a:bodyPr>
            <a:noAutofit/>
          </a:bodyPr>
          <a:lstStyle/>
          <a:p>
            <a:pPr>
              <a:lnSpc>
                <a:spcPct val="70000"/>
              </a:lnSpc>
              <a:buNone/>
            </a:pPr>
            <a:endParaRPr lang="fr-FR" sz="2400" b="1" u="sng" dirty="0"/>
          </a:p>
          <a:p>
            <a:pPr algn="just">
              <a:buNone/>
            </a:pPr>
            <a:r>
              <a:rPr lang="fr-FR" sz="2400" dirty="0"/>
              <a:t>C'est le support qui permet au client de </a:t>
            </a:r>
            <a:r>
              <a:rPr lang="fr-FR" sz="2400" b="1" dirty="0"/>
              <a:t>formaliser</a:t>
            </a:r>
            <a:r>
              <a:rPr lang="fr-FR" sz="2400" dirty="0"/>
              <a:t> tous les détails de son</a:t>
            </a:r>
          </a:p>
          <a:p>
            <a:pPr algn="just">
              <a:buNone/>
            </a:pPr>
            <a:r>
              <a:rPr lang="fr-FR" sz="2400" dirty="0"/>
              <a:t>projet. Il est utilisé par le client pour </a:t>
            </a:r>
            <a:r>
              <a:rPr lang="fr-FR" sz="2400" b="1" dirty="0"/>
              <a:t>communiquer</a:t>
            </a:r>
            <a:r>
              <a:rPr lang="fr-FR" sz="2400" dirty="0"/>
              <a:t> ses besoins aux différents</a:t>
            </a:r>
          </a:p>
          <a:p>
            <a:pPr algn="just">
              <a:buNone/>
            </a:pPr>
            <a:r>
              <a:rPr lang="fr-FR" sz="2400" dirty="0"/>
              <a:t>interlocuteurs. </a:t>
            </a:r>
          </a:p>
          <a:p>
            <a:pPr algn="just">
              <a:buNone/>
            </a:pPr>
            <a:endParaRPr lang="fr-FR" sz="2400" dirty="0"/>
          </a:p>
          <a:p>
            <a:pPr algn="just">
              <a:buNone/>
            </a:pPr>
            <a:endParaRPr lang="fr-FR" sz="900" dirty="0"/>
          </a:p>
          <a:p>
            <a:pPr algn="just">
              <a:buNone/>
            </a:pPr>
            <a:r>
              <a:rPr lang="fr-FR" sz="2400" u="sng" dirty="0"/>
              <a:t>Que contient exactement un cahier des charges ?</a:t>
            </a:r>
          </a:p>
          <a:p>
            <a:pPr algn="just">
              <a:buNone/>
            </a:pPr>
            <a:r>
              <a:rPr lang="fr-FR" sz="2400" dirty="0"/>
              <a:t>Une présentation de l'entreprise.</a:t>
            </a:r>
          </a:p>
          <a:p>
            <a:pPr algn="just">
              <a:buNone/>
            </a:pPr>
            <a:r>
              <a:rPr lang="fr-FR" sz="2400" dirty="0"/>
              <a:t>Le contexte de la demande.</a:t>
            </a:r>
          </a:p>
          <a:p>
            <a:pPr algn="just">
              <a:buNone/>
            </a:pPr>
            <a:r>
              <a:rPr lang="fr-FR" sz="2400" dirty="0"/>
              <a:t>La présentation du besoin (quantification, objectifs, etc…).</a:t>
            </a:r>
          </a:p>
          <a:p>
            <a:pPr algn="just">
              <a:buNone/>
            </a:pPr>
            <a:r>
              <a:rPr lang="fr-FR" sz="2400" dirty="0"/>
              <a:t>Les aspects administratifs (date de fin de réception des offres, etc…).</a:t>
            </a:r>
          </a:p>
          <a:p>
            <a:pPr>
              <a:buNone/>
            </a:pPr>
            <a:endParaRPr lang="fr-FR" sz="1050" dirty="0"/>
          </a:p>
          <a:p>
            <a:pPr>
              <a:buNone/>
            </a:pPr>
            <a:endParaRPr lang="fr-FR" sz="2400" dirty="0"/>
          </a:p>
          <a:p>
            <a:pPr>
              <a:buNone/>
            </a:pPr>
            <a:endParaRPr lang="fr-FR"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014" y="401856"/>
            <a:ext cx="10972800" cy="1066800"/>
          </a:xfrm>
        </p:spPr>
        <p:txBody>
          <a:bodyPr>
            <a:normAutofit fontScale="90000"/>
          </a:bodyPr>
          <a:lstStyle/>
          <a:p>
            <a:pPr algn="ctr"/>
            <a:br>
              <a:rPr lang="fr-FR" u="sng" dirty="0"/>
            </a:br>
            <a:br>
              <a:rPr lang="fr-FR" u="sng" dirty="0"/>
            </a:br>
            <a:r>
              <a:rPr lang="fr-FR" u="sng" dirty="0"/>
              <a:t>Préparation de la proposition commerciale</a:t>
            </a:r>
            <a:br>
              <a:rPr lang="fr-FR" b="1" u="sng" dirty="0"/>
            </a:br>
            <a:br>
              <a:rPr lang="fr-FR" u="sng" dirty="0"/>
            </a:br>
            <a:endParaRPr lang="fr-FR" dirty="0"/>
          </a:p>
        </p:txBody>
      </p:sp>
      <p:sp>
        <p:nvSpPr>
          <p:cNvPr id="3" name="Espace réservé du contenu 2"/>
          <p:cNvSpPr>
            <a:spLocks noGrp="1"/>
          </p:cNvSpPr>
          <p:nvPr>
            <p:ph idx="1"/>
          </p:nvPr>
        </p:nvSpPr>
        <p:spPr>
          <a:xfrm>
            <a:off x="625641" y="1262744"/>
            <a:ext cx="11348186" cy="5330562"/>
          </a:xfrm>
        </p:spPr>
        <p:txBody>
          <a:bodyPr>
            <a:noAutofit/>
          </a:bodyPr>
          <a:lstStyle/>
          <a:p>
            <a:pPr>
              <a:lnSpc>
                <a:spcPct val="70000"/>
              </a:lnSpc>
              <a:buNone/>
            </a:pPr>
            <a:endParaRPr lang="fr-FR" sz="2400" b="1" u="sng" dirty="0"/>
          </a:p>
          <a:p>
            <a:pPr algn="ctr">
              <a:buNone/>
            </a:pPr>
            <a:r>
              <a:rPr lang="fr-FR" sz="2400" dirty="0">
                <a:hlinkClick r:id="rId2">
                  <a:extLst>
                    <a:ext uri="{A12FA001-AC4F-418D-AE19-62706E023703}">
                      <ahyp:hlinkClr xmlns:ahyp="http://schemas.microsoft.com/office/drawing/2018/hyperlinkcolor" val="tx"/>
                    </a:ext>
                  </a:extLst>
                </a:hlinkClick>
              </a:rPr>
              <a:t>Lecture de la vidéo : </a:t>
            </a:r>
          </a:p>
          <a:p>
            <a:pPr algn="ctr">
              <a:buNone/>
            </a:pPr>
            <a:endParaRPr lang="fr-FR" sz="1800" b="1" u="sng" dirty="0">
              <a:solidFill>
                <a:srgbClr val="0070C0"/>
              </a:solidFill>
              <a:hlinkClick r:id="rId2"/>
            </a:endParaRPr>
          </a:p>
          <a:p>
            <a:pPr algn="ctr">
              <a:buNone/>
            </a:pPr>
            <a:r>
              <a:rPr lang="fr-FR" sz="1800" b="1" u="sng" dirty="0">
                <a:solidFill>
                  <a:srgbClr val="0070C0"/>
                </a:solidFill>
                <a:hlinkClick r:id="rId2"/>
              </a:rPr>
              <a:t>https://openclassrooms.com/fr/courses/5164356-construisez-votre</a:t>
            </a:r>
            <a:endParaRPr lang="fr-FR" sz="1800" b="1" u="sng" dirty="0">
              <a:solidFill>
                <a:srgbClr val="0070C0"/>
              </a:solidFill>
            </a:endParaRPr>
          </a:p>
          <a:p>
            <a:pPr algn="ctr">
              <a:buNone/>
            </a:pPr>
            <a:r>
              <a:rPr lang="fr-FR" sz="1800" b="1" u="sng" dirty="0" err="1">
                <a:solidFill>
                  <a:srgbClr val="0070C0"/>
                </a:solidFill>
              </a:rPr>
              <a:t>strategie</a:t>
            </a:r>
            <a:r>
              <a:rPr lang="fr-FR" sz="1800" b="1" u="sng" dirty="0">
                <a:solidFill>
                  <a:srgbClr val="0070C0"/>
                </a:solidFill>
              </a:rPr>
              <a:t>-commerciale-</a:t>
            </a:r>
            <a:r>
              <a:rPr lang="fr-FR" sz="1800" b="1" u="sng" dirty="0" err="1">
                <a:solidFill>
                  <a:srgbClr val="0070C0"/>
                </a:solidFill>
              </a:rPr>
              <a:t>dindependant</a:t>
            </a:r>
            <a:r>
              <a:rPr lang="fr-FR" sz="1800" b="1" u="sng" dirty="0">
                <a:solidFill>
                  <a:srgbClr val="0070C0"/>
                </a:solidFill>
              </a:rPr>
              <a:t>/5367831-</a:t>
            </a:r>
            <a:r>
              <a:rPr lang="fr-FR" sz="1800" b="1" u="sng" dirty="0" err="1">
                <a:solidFill>
                  <a:srgbClr val="0070C0"/>
                </a:solidFill>
              </a:rPr>
              <a:t>redigez</a:t>
            </a:r>
            <a:r>
              <a:rPr lang="fr-FR" sz="1800" b="1" u="sng" dirty="0">
                <a:solidFill>
                  <a:srgbClr val="0070C0"/>
                </a:solidFill>
              </a:rPr>
              <a:t>-une</a:t>
            </a:r>
          </a:p>
          <a:p>
            <a:pPr algn="ctr">
              <a:buNone/>
            </a:pPr>
            <a:r>
              <a:rPr lang="fr-FR" sz="1800" b="1" u="sng" dirty="0">
                <a:solidFill>
                  <a:srgbClr val="0070C0"/>
                </a:solidFill>
              </a:rPr>
              <a:t>proposition-commerciale</a:t>
            </a:r>
          </a:p>
          <a:p>
            <a:pPr algn="ctr">
              <a:buNone/>
            </a:pPr>
            <a:endParaRPr lang="fr-FR" sz="1800" b="1" u="sng" dirty="0">
              <a:solidFill>
                <a:srgbClr val="0070C0"/>
              </a:solidFill>
            </a:endParaRPr>
          </a:p>
          <a:p>
            <a:pPr algn="ctr">
              <a:buNone/>
            </a:pPr>
            <a:endParaRPr lang="fr-FR" sz="400" b="1" u="sng" dirty="0">
              <a:solidFill>
                <a:srgbClr val="0070C0"/>
              </a:solidFill>
            </a:endParaRPr>
          </a:p>
          <a:p>
            <a:pPr algn="ctr">
              <a:buNone/>
            </a:pPr>
            <a:endParaRPr lang="fr-FR" sz="800" b="1" u="sng" dirty="0">
              <a:solidFill>
                <a:srgbClr val="0070C0"/>
              </a:solidFill>
            </a:endParaRPr>
          </a:p>
          <a:p>
            <a:pPr>
              <a:buNone/>
            </a:pPr>
            <a:r>
              <a:rPr lang="fr-FR" sz="2200" dirty="0"/>
              <a:t>La proposition commerciale n’est pas uniquement un devis ou un contrat. </a:t>
            </a:r>
          </a:p>
          <a:p>
            <a:pPr>
              <a:buNone/>
            </a:pPr>
            <a:r>
              <a:rPr lang="fr-FR" sz="2200" dirty="0"/>
              <a:t>Il s’agit d’un véritable </a:t>
            </a:r>
            <a:r>
              <a:rPr lang="fr-FR" sz="2200" b="1" dirty="0"/>
              <a:t>outil de vente</a:t>
            </a:r>
            <a:r>
              <a:rPr lang="fr-FR" sz="2200" dirty="0"/>
              <a:t>. </a:t>
            </a:r>
          </a:p>
          <a:p>
            <a:pPr>
              <a:buNone/>
            </a:pPr>
            <a:r>
              <a:rPr lang="fr-FR" sz="2200" dirty="0"/>
              <a:t>La proposition commerciale résume ce que vous avez compris du besoin du</a:t>
            </a:r>
          </a:p>
          <a:p>
            <a:pPr>
              <a:buNone/>
            </a:pPr>
            <a:r>
              <a:rPr lang="fr-FR" sz="2200" dirty="0"/>
              <a:t>client, et les solutions que vous souhaitez lui apporter. </a:t>
            </a:r>
          </a:p>
          <a:p>
            <a:pPr>
              <a:buNone/>
            </a:pPr>
            <a:endParaRPr lang="fr-FR" sz="2200" dirty="0"/>
          </a:p>
          <a:p>
            <a:pPr>
              <a:buNone/>
            </a:pPr>
            <a:r>
              <a:rPr lang="fr-FR" sz="2200" dirty="0"/>
              <a:t>Il faut donc accorder de l’importance à la rédaction d’une proposition commerciale pour</a:t>
            </a:r>
          </a:p>
          <a:p>
            <a:pPr>
              <a:buNone/>
            </a:pPr>
            <a:r>
              <a:rPr lang="fr-FR" sz="2200" dirty="0"/>
              <a:t>augmenter vos chances de convertir un prospect en client.</a:t>
            </a:r>
          </a:p>
          <a:p>
            <a:pPr>
              <a:buNone/>
            </a:pPr>
            <a:endParaRPr lang="fr-FR" sz="1050" dirty="0"/>
          </a:p>
          <a:p>
            <a:pPr>
              <a:buNone/>
            </a:pPr>
            <a:endParaRPr lang="fr-FR" sz="2400" dirty="0"/>
          </a:p>
          <a:p>
            <a:pPr>
              <a:buNone/>
            </a:pPr>
            <a:endParaRPr lang="fr-FR" sz="1400" dirty="0"/>
          </a:p>
        </p:txBody>
      </p:sp>
    </p:spTree>
  </p:cSld>
  <p:clrMapOvr>
    <a:masterClrMapping/>
  </p:clrMapOvr>
</p:sld>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tient Care Breakthrough by Slidesgo">
  <a:themeElements>
    <a:clrScheme name="Simple Light">
      <a:dk1>
        <a:srgbClr val="4B49DA"/>
      </a:dk1>
      <a:lt1>
        <a:srgbClr val="6179CE"/>
      </a:lt1>
      <a:dk2>
        <a:srgbClr val="FFD966"/>
      </a:dk2>
      <a:lt2>
        <a:srgbClr val="F6F9FF"/>
      </a:lt2>
      <a:accent1>
        <a:srgbClr val="262C38"/>
      </a:accent1>
      <a:accent2>
        <a:srgbClr val="505769"/>
      </a:accent2>
      <a:accent3>
        <a:srgbClr val="4B49DA"/>
      </a:accent3>
      <a:accent4>
        <a:srgbClr val="BBC8F7"/>
      </a:accent4>
      <a:accent5>
        <a:srgbClr val="A0AAC5"/>
      </a:accent5>
      <a:accent6>
        <a:srgbClr val="FFE7A0"/>
      </a:accent6>
      <a:hlink>
        <a:srgbClr val="4B49D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atient Care Breakthrough by Slidesgo">
  <a:themeElements>
    <a:clrScheme name="Simple Light">
      <a:dk1>
        <a:srgbClr val="4B49DA"/>
      </a:dk1>
      <a:lt1>
        <a:srgbClr val="6179CE"/>
      </a:lt1>
      <a:dk2>
        <a:srgbClr val="FFD966"/>
      </a:dk2>
      <a:lt2>
        <a:srgbClr val="F6F9FF"/>
      </a:lt2>
      <a:accent1>
        <a:srgbClr val="262C38"/>
      </a:accent1>
      <a:accent2>
        <a:srgbClr val="505769"/>
      </a:accent2>
      <a:accent3>
        <a:srgbClr val="4B49DA"/>
      </a:accent3>
      <a:accent4>
        <a:srgbClr val="BBC8F7"/>
      </a:accent4>
      <a:accent5>
        <a:srgbClr val="A0AAC5"/>
      </a:accent5>
      <a:accent6>
        <a:srgbClr val="FFE7A0"/>
      </a:accent6>
      <a:hlink>
        <a:srgbClr val="4B49D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Patient Care Breakthrough by Slidesgo</Template>
  <TotalTime>6674</TotalTime>
  <Words>4068</Words>
  <Application>Microsoft Office PowerPoint</Application>
  <PresentationFormat>Grand écran</PresentationFormat>
  <Paragraphs>734</Paragraphs>
  <Slides>58</Slides>
  <Notes>8</Notes>
  <HiddenSlides>0</HiddenSlides>
  <MMClips>0</MMClips>
  <ScaleCrop>false</ScaleCrop>
  <HeadingPairs>
    <vt:vector size="6" baseType="variant">
      <vt:variant>
        <vt:lpstr>Polices utilisées</vt:lpstr>
      </vt:variant>
      <vt:variant>
        <vt:i4>10</vt:i4>
      </vt:variant>
      <vt:variant>
        <vt:lpstr>Thème</vt:lpstr>
      </vt:variant>
      <vt:variant>
        <vt:i4>5</vt:i4>
      </vt:variant>
      <vt:variant>
        <vt:lpstr>Titres des diapositives</vt:lpstr>
      </vt:variant>
      <vt:variant>
        <vt:i4>58</vt:i4>
      </vt:variant>
    </vt:vector>
  </HeadingPairs>
  <TitlesOfParts>
    <vt:vector size="73" baseType="lpstr">
      <vt:lpstr>Anton</vt:lpstr>
      <vt:lpstr>Arial</vt:lpstr>
      <vt:lpstr>Calibri</vt:lpstr>
      <vt:lpstr>Georgia</vt:lpstr>
      <vt:lpstr>Nanum Gothic</vt:lpstr>
      <vt:lpstr>Proxima Nova</vt:lpstr>
      <vt:lpstr>Proxima Nova Semibold</vt:lpstr>
      <vt:lpstr>Trebuchet MS</vt:lpstr>
      <vt:lpstr>Wingdings</vt:lpstr>
      <vt:lpstr>Wingdings 2</vt:lpstr>
      <vt:lpstr>Patient Care Breakthrough by Slidesgo</vt:lpstr>
      <vt:lpstr>Slidesgo Final Pages</vt:lpstr>
      <vt:lpstr>1_Patient Care Breakthrough by Slidesgo</vt:lpstr>
      <vt:lpstr>1_Slidesgo Final Pages</vt:lpstr>
      <vt:lpstr>Urbain</vt:lpstr>
      <vt:lpstr>Présentation de la ressource / objectifs et compétences  </vt:lpstr>
      <vt:lpstr>Présentation PowerPoint</vt:lpstr>
      <vt:lpstr>Présentation PowerPoint</vt:lpstr>
      <vt:lpstr>Présentation PowerPoint</vt:lpstr>
      <vt:lpstr>Constitution des binômes (S3 et S4)  Liste à réaliser avec noms et prénoms des étudiants.  Des ajustements seront réalisés si besoin au S3 ou S4 (Erasmus ou abandon de formation). </vt:lpstr>
      <vt:lpstr>Première situation d’application : répondre à un appel d’offre privé  </vt:lpstr>
      <vt:lpstr>Les étapes de l’appel d’offre privé </vt:lpstr>
      <vt:lpstr> Le cahier des charges   </vt:lpstr>
      <vt:lpstr>  Préparation de la proposition commerciale  </vt:lpstr>
      <vt:lpstr>Présentation PowerPoint</vt:lpstr>
      <vt:lpstr>Présentation PowerPoint</vt:lpstr>
      <vt:lpstr>  Rédaction de la proposition commerciale  </vt:lpstr>
      <vt:lpstr>  Le profil de Mme Torrente  </vt:lpstr>
      <vt:lpstr>  Rappel / les étapes de l’entretien de vente  </vt:lpstr>
      <vt:lpstr>Focus sur la présentation de l’offre   </vt:lpstr>
      <vt:lpstr>Focus sur la présentation de l’offre   </vt:lpstr>
      <vt:lpstr>Présentation des prix / de défense d’une offre    </vt:lpstr>
      <vt:lpstr>Focus sur l’objection / C’est trop cher    </vt:lpstr>
      <vt:lpstr>Focus sur l’objection prix / essayez de déterminer le contexte?    </vt:lpstr>
      <vt:lpstr>Présentation PowerPoint</vt:lpstr>
      <vt:lpstr>Présentation PowerPoint</vt:lpstr>
      <vt:lpstr>Présentation PowerPoint</vt:lpstr>
      <vt:lpstr>Présentation PowerPoint</vt:lpstr>
      <vt:lpstr>Focus sur l’objection / C’est trop cher    </vt:lpstr>
      <vt:lpstr>Point technique : le traitement des objections de fond ou des réclamations avec la méthode CRAC    </vt:lpstr>
      <vt:lpstr>Point technique : le traitement des objections de fond ou des réclamations avec la méthode CRAC    </vt:lpstr>
      <vt:lpstr>   </vt:lpstr>
      <vt:lpstr>Point technique : le traitement des objections de fond ou des réclamations avec la méthode CRAC    </vt:lpstr>
      <vt:lpstr>Apprendre à négocier   </vt:lpstr>
      <vt:lpstr>La matrice de négociation : un outil indispensable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Les processus : Le sourcing et le référencement  </vt:lpstr>
      <vt:lpstr>  Cas d’application  </vt:lpstr>
      <vt:lpstr>Le processus de référencement</vt:lpstr>
      <vt:lpstr>Le sourcing</vt:lpstr>
      <vt:lpstr>Le sourcing</vt:lpstr>
      <vt:lpstr>Les listes d’exposants : l’exemple du site de la foire de Canton (Guangzhou fair).</vt:lpstr>
      <vt:lpstr>Le sourcing</vt:lpstr>
      <vt:lpstr>Les critères de sélection</vt:lpstr>
      <vt:lpstr>Les critères de sélection</vt:lpstr>
      <vt:lpstr>Les critères de sélection</vt:lpstr>
      <vt:lpstr>Exemple de grille de sélection</vt:lpstr>
      <vt:lpstr>  Qualifier le fournisseur</vt:lpstr>
      <vt:lpstr>  Qualifier le fournisseur</vt:lpstr>
      <vt:lpstr>Réaliser une short list</vt:lpstr>
      <vt:lpstr>Les soutenances fournisseurs </vt:lpstr>
      <vt:lpstr>Les C.G.A </vt:lpstr>
      <vt:lpstr>Le référencement </vt:lpstr>
      <vt:lpstr>Cas IKOSSEM    </vt:lpstr>
      <vt:lpstr>Point technique : savoir négocier     </vt:lpstr>
      <vt:lpstr>Prise de recommandations      </vt:lpstr>
      <vt:lpstr>L’entretien de négociation / présentation du S4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MAGALI PASTEAU</dc:creator>
  <cp:lastModifiedBy>Tanguy Hemmet</cp:lastModifiedBy>
  <cp:revision>842</cp:revision>
  <dcterms:created xsi:type="dcterms:W3CDTF">2019-08-21T09:58:43Z</dcterms:created>
  <dcterms:modified xsi:type="dcterms:W3CDTF">2025-09-06T19:30:22Z</dcterms:modified>
</cp:coreProperties>
</file>