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3" r:id="rId6"/>
    <p:sldId id="262" r:id="rId7"/>
    <p:sldId id="266" r:id="rId8"/>
    <p:sldId id="267" r:id="rId9"/>
    <p:sldId id="265" r:id="rId10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719"/>
  </p:normalViewPr>
  <p:slideViewPr>
    <p:cSldViewPr snapToGrid="0" snapToObjects="1">
      <p:cViewPr varScale="1">
        <p:scale>
          <a:sx n="128" d="100"/>
          <a:sy n="128" d="100"/>
        </p:scale>
        <p:origin x="1400" y="17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EE9F9-AA34-1849-AC13-9CDBEF8E70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FAC911-E44B-B149-850C-B0C25876C9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F96F3-17C4-B24C-8F90-8E7224845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1D1A1-108C-DE4B-81FE-F2FF7B440EEA}" type="datetimeFigureOut">
              <a:rPr lang="en-US" smtClean="0"/>
              <a:pPr/>
              <a:t>2/10/24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7E645-2F48-EE4B-A69D-506CA42B9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D4502B-5B30-E440-B2FF-377E5E816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65F44-6D59-2443-A70E-8D3C32A7835E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24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167D3-0886-4340-9686-29694E8A1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F44A72-7D77-E347-9B3A-ECAF4A88EF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7791E6-3D91-F248-888F-FF14A62C7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1D1A1-108C-DE4B-81FE-F2FF7B440EEA}" type="datetimeFigureOut">
              <a:rPr lang="en-US" smtClean="0"/>
              <a:pPr/>
              <a:t>2/10/24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3AEC9-3CD2-4D4C-AA1D-A6F1B7AED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3B1951-538E-5C4F-8945-792CF6710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65F44-6D59-2443-A70E-8D3C32A7835E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0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6D6FD6-4D1E-0540-9201-1B29E0FD17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7AEB73-B6A5-5C47-845C-D64EDC9ACE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C5A493-452E-9A47-87BC-1C4DF4812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1D1A1-108C-DE4B-81FE-F2FF7B440EEA}" type="datetimeFigureOut">
              <a:rPr lang="en-US" smtClean="0"/>
              <a:pPr/>
              <a:t>2/10/24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2DF1E0-ADF0-4842-AF62-2B6FB93ED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B40560-B950-5C45-A11C-11ED33A08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65F44-6D59-2443-A70E-8D3C32A7835E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344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B167A-7198-FB42-B063-6A6327B07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4BF55-8949-3E46-82FA-F86C1EEE8B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C77F9B-FD0F-FF4F-BC82-F65CAE1DE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1D1A1-108C-DE4B-81FE-F2FF7B440EEA}" type="datetimeFigureOut">
              <a:rPr lang="en-US" smtClean="0"/>
              <a:pPr/>
              <a:t>2/10/24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C1C32-6D54-8B41-890C-F702094BD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D15566-736E-1744-A682-F63129F73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65F44-6D59-2443-A70E-8D3C32A7835E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519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08DCD-2E0C-234A-B903-6907C7D63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74BA37-3731-D843-929C-A66690B7A2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66744-C90A-1447-B9D9-B02C2C074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1D1A1-108C-DE4B-81FE-F2FF7B440EEA}" type="datetimeFigureOut">
              <a:rPr lang="en-US" smtClean="0"/>
              <a:pPr/>
              <a:t>2/10/24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B127E1-5239-924C-94B8-2A87D03D3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7E1539-5A34-7A47-A1D9-330FC1599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65F44-6D59-2443-A70E-8D3C32A7835E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260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4C30F-5149-BF4C-8449-FECB48962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E6EAE9-B80D-2247-8723-14F54B6B9B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541B33-BFC2-5B4F-BD0F-94B0930875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141FA2-D87B-8148-A0B4-D7B381BAA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1D1A1-108C-DE4B-81FE-F2FF7B440EEA}" type="datetimeFigureOut">
              <a:rPr lang="en-US" smtClean="0"/>
              <a:pPr/>
              <a:t>2/10/24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49135A-0AFD-6348-95E9-9118A648D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7FA0ED-C686-EF45-BEE1-71A5D227F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65F44-6D59-2443-A70E-8D3C32A7835E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354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E3B83-5789-CC4A-9792-D20862F0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44CC69-0030-C749-9CAA-2D914AF181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C0C10A-1E74-4B4B-A221-D307EC28A5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595000-DCFD-8347-A104-BBD793FEAF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7436A4-6785-DF47-952A-6CA5D0ED54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391556-15D4-3341-88E7-85FD9E191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1D1A1-108C-DE4B-81FE-F2FF7B440EEA}" type="datetimeFigureOut">
              <a:rPr lang="en-US" smtClean="0"/>
              <a:pPr/>
              <a:t>2/10/24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26A973-2317-3344-9220-AF214FBC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DF8C16-7EAF-2243-AC1E-70952C0C4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65F44-6D59-2443-A70E-8D3C32A7835E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97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DAF8B-C273-3D43-8ADA-F9D0CF3D5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BF7535-657C-C84C-BA52-95722BB1B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1D1A1-108C-DE4B-81FE-F2FF7B440EEA}" type="datetimeFigureOut">
              <a:rPr lang="en-US" smtClean="0"/>
              <a:pPr/>
              <a:t>2/10/24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F1C68C-79E7-D640-B37C-23E4EBB8F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981ADD-CF7F-FA40-91DC-ACB880E6C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65F44-6D59-2443-A70E-8D3C32A7835E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645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E59C9B-5B53-724F-992F-C6F52F04C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1D1A1-108C-DE4B-81FE-F2FF7B440EEA}" type="datetimeFigureOut">
              <a:rPr lang="en-US" smtClean="0"/>
              <a:pPr/>
              <a:t>2/10/24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2EC65B-894E-0446-9280-6C35EDDE9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532A8B-82E4-2A41-BD26-17CD31E61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65F44-6D59-2443-A70E-8D3C32A7835E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804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4FE86-DF2C-BE4E-8424-A3A94A01B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B9466-D9FE-3B46-AF1F-7A8E050A36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67B613-5730-644B-A5AF-A706A4D799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90BC39-0722-D345-9A84-22329A0DB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1D1A1-108C-DE4B-81FE-F2FF7B440EEA}" type="datetimeFigureOut">
              <a:rPr lang="en-US" smtClean="0"/>
              <a:pPr/>
              <a:t>2/10/24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1D787B-C6B2-0B40-8066-9EDCEED82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BF300C-2EBB-6946-AFEB-0F160D080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65F44-6D59-2443-A70E-8D3C32A7835E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473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BD248-6B2B-2F4B-A1EC-4F4617A11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6E1946-2B7E-8347-82B3-5D09E55777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18CB80-913F-354A-B437-9553DD62BE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F73216-4A42-2442-8BC5-25DBEA8F5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1D1A1-108C-DE4B-81FE-F2FF7B440EEA}" type="datetimeFigureOut">
              <a:rPr lang="en-US" smtClean="0"/>
              <a:pPr/>
              <a:t>2/10/24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A13BDA-7B5D-3A41-B3B6-EEBCAF9C0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B51502-AF1F-4649-8DC5-D94EEF45F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65F44-6D59-2443-A70E-8D3C32A7835E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490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046A0C-EFF5-B143-8851-4082A778A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2973E9-2368-2246-BB45-BE604E3DCA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A1A274-CA2B-A443-8B65-D2D336815D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1D1A1-108C-DE4B-81FE-F2FF7B440EEA}" type="datetimeFigureOut">
              <a:rPr lang="en-US" smtClean="0"/>
              <a:pPr/>
              <a:t>2/10/24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B22FF-DAE2-CA46-A2C0-0F7EE85075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5CD797-8680-3B46-B0B5-17E5E1232B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65F44-6D59-2443-A70E-8D3C32A7835E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612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9CEF8-33A2-0B4B-86E6-FDDFADDB38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6489" y="1193800"/>
            <a:ext cx="9324343" cy="2387600"/>
          </a:xfrm>
        </p:spPr>
        <p:txBody>
          <a:bodyPr/>
          <a:lstStyle/>
          <a:p>
            <a:r>
              <a:rPr lang="en-US" dirty="0"/>
              <a:t>Scientific English Communication</a:t>
            </a:r>
          </a:p>
        </p:txBody>
      </p:sp>
    </p:spTree>
    <p:extLst>
      <p:ext uri="{BB962C8B-B14F-4D97-AF65-F5344CB8AC3E}">
        <p14:creationId xmlns:p14="http://schemas.microsoft.com/office/powerpoint/2010/main" val="3082332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FE58C-B800-6D43-8B3E-BA8BB04AA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111131"/>
            <a:ext cx="8987353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Presentation of techniques in biology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E8184B-66EE-804B-88E7-82CED4BE4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100" y="1825625"/>
            <a:ext cx="9059863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2 groups in parallel, 1 student per technique</a:t>
            </a:r>
          </a:p>
          <a:p>
            <a:r>
              <a:rPr lang="en-US" dirty="0"/>
              <a:t>1-page description + 5 associated keywords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10 min of oral presentation for each students (max 10 slides) presenting:</a:t>
            </a:r>
          </a:p>
          <a:p>
            <a:pPr lvl="1"/>
            <a:r>
              <a:rPr lang="en-US" dirty="0"/>
              <a:t>Purpose of the technique</a:t>
            </a:r>
          </a:p>
          <a:p>
            <a:pPr lvl="1"/>
            <a:r>
              <a:rPr lang="en-US" dirty="0"/>
              <a:t>Basic principle</a:t>
            </a:r>
          </a:p>
          <a:p>
            <a:pPr lvl="1"/>
            <a:r>
              <a:rPr lang="en-US" dirty="0"/>
              <a:t>Necessary material</a:t>
            </a:r>
          </a:p>
          <a:p>
            <a:pPr lvl="1"/>
            <a:r>
              <a:rPr lang="en-US" dirty="0"/>
              <a:t>Method of analysis</a:t>
            </a:r>
          </a:p>
          <a:p>
            <a:pPr lvl="1"/>
            <a:r>
              <a:rPr lang="en-US" dirty="0"/>
              <a:t>Limits of the technique</a:t>
            </a:r>
          </a:p>
        </p:txBody>
      </p:sp>
    </p:spTree>
    <p:extLst>
      <p:ext uri="{BB962C8B-B14F-4D97-AF65-F5344CB8AC3E}">
        <p14:creationId xmlns:p14="http://schemas.microsoft.com/office/powerpoint/2010/main" val="3089237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75D46-4028-A94E-B4A7-75E47646A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0"/>
            <a:ext cx="9224962" cy="1325563"/>
          </a:xfrm>
        </p:spPr>
        <p:txBody>
          <a:bodyPr/>
          <a:lstStyle/>
          <a:p>
            <a:r>
              <a:rPr lang="en-US" dirty="0"/>
              <a:t>Methods in Ecology and Evolution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54E04-2E57-9543-8934-E1FCCE68F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7509" y="1690688"/>
            <a:ext cx="3324869" cy="1757834"/>
          </a:xfrm>
        </p:spPr>
        <p:txBody>
          <a:bodyPr/>
          <a:lstStyle/>
          <a:p>
            <a:r>
              <a:rPr lang="en-US" dirty="0"/>
              <a:t>Mark and Recapture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8" name="Picture 4" descr="Image result for neighbour joining tree">
            <a:extLst>
              <a:ext uri="{FF2B5EF4-FFF2-40B4-BE49-F238E27FC236}">
                <a16:creationId xmlns:a16="http://schemas.microsoft.com/office/drawing/2014/main" id="{FB351C30-C506-724C-9BCC-8FC114BFAD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41" y="3583459"/>
            <a:ext cx="3283166" cy="3122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mage result for mark recapture insect">
            <a:extLst>
              <a:ext uri="{FF2B5EF4-FFF2-40B4-BE49-F238E27FC236}">
                <a16:creationId xmlns:a16="http://schemas.microsoft.com/office/drawing/2014/main" id="{4B380DBE-77C3-E147-923B-60D43150E4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378" y="1558277"/>
            <a:ext cx="2365848" cy="1769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348D78E-DE4A-B14A-86DE-1D4B3A069E7F}"/>
              </a:ext>
            </a:extLst>
          </p:cNvPr>
          <p:cNvSpPr txBox="1">
            <a:spLocks/>
          </p:cNvSpPr>
          <p:nvPr/>
        </p:nvSpPr>
        <p:spPr>
          <a:xfrm>
            <a:off x="4005907" y="4730015"/>
            <a:ext cx="4656611" cy="19756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Phylogenetic reconstruction using </a:t>
            </a:r>
            <a:r>
              <a:rPr lang="en-US" dirty="0" err="1"/>
              <a:t>Neighbour</a:t>
            </a:r>
            <a:r>
              <a:rPr lang="en-US" dirty="0"/>
              <a:t>-Joining algorithm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480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54E04-2E57-9543-8934-E1FCCE68F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7" y="1825625"/>
            <a:ext cx="5168498" cy="4351338"/>
          </a:xfrm>
        </p:spPr>
        <p:txBody>
          <a:bodyPr/>
          <a:lstStyle/>
          <a:p>
            <a:r>
              <a:rPr lang="en-US" dirty="0"/>
              <a:t>Reconstruction of trophic networks using stable isotopes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2050" name="Picture 2" descr="Image result for stable isotope trophic network">
            <a:extLst>
              <a:ext uri="{FF2B5EF4-FFF2-40B4-BE49-F238E27FC236}">
                <a16:creationId xmlns:a16="http://schemas.microsoft.com/office/drawing/2014/main" id="{7E309AC0-8B49-B445-B9FA-F81562BAAA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9158" y="1269937"/>
            <a:ext cx="3586562" cy="2990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D15F3FD-9EE3-174F-8BD6-CECF59B91F1D}"/>
              </a:ext>
            </a:extLst>
          </p:cNvPr>
          <p:cNvSpPr txBox="1">
            <a:spLocks/>
          </p:cNvSpPr>
          <p:nvPr/>
        </p:nvSpPr>
        <p:spPr>
          <a:xfrm>
            <a:off x="5849536" y="4647188"/>
            <a:ext cx="3656184" cy="1877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r>
              <a:rPr lang="en-US" dirty="0"/>
              <a:t>Genotyping using RAD-</a:t>
            </a:r>
            <a:r>
              <a:rPr lang="en-US" dirty="0" err="1"/>
              <a:t>seq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3C2FE7E-28B0-D64C-BB27-2E4771170B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858"/>
          <a:stretch/>
        </p:blipFill>
        <p:spPr>
          <a:xfrm>
            <a:off x="295520" y="4092592"/>
            <a:ext cx="5238120" cy="2431878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E0675D46-4028-A94E-B4A7-75E47646ACC7}"/>
              </a:ext>
            </a:extLst>
          </p:cNvPr>
          <p:cNvSpPr txBox="1">
            <a:spLocks/>
          </p:cNvSpPr>
          <p:nvPr/>
        </p:nvSpPr>
        <p:spPr>
          <a:xfrm>
            <a:off x="681038" y="0"/>
            <a:ext cx="92249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Methods in Ecology and Evolution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88493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75ACD-E2A8-814F-AA66-E55F0B61E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0"/>
            <a:ext cx="8543925" cy="1325563"/>
          </a:xfrm>
        </p:spPr>
        <p:txBody>
          <a:bodyPr/>
          <a:lstStyle/>
          <a:p>
            <a:r>
              <a:rPr lang="en-US" dirty="0"/>
              <a:t>Methods in Molecular Biology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D0E27-7272-274D-8E6F-3C73CBDA3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189" y="1869090"/>
            <a:ext cx="7209367" cy="2696948"/>
          </a:xfrm>
        </p:spPr>
        <p:txBody>
          <a:bodyPr/>
          <a:lstStyle/>
          <a:p>
            <a:r>
              <a:rPr lang="en-US" dirty="0"/>
              <a:t>Protein electrophoresis (SDS-PAGE)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98E2672-1C41-5244-8032-7F90B7AA2738}"/>
              </a:ext>
            </a:extLst>
          </p:cNvPr>
          <p:cNvSpPr txBox="1">
            <a:spLocks/>
          </p:cNvSpPr>
          <p:nvPr/>
        </p:nvSpPr>
        <p:spPr>
          <a:xfrm>
            <a:off x="4847581" y="5350476"/>
            <a:ext cx="2777975" cy="45625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Southern Blot</a:t>
            </a:r>
          </a:p>
        </p:txBody>
      </p:sp>
      <p:pic>
        <p:nvPicPr>
          <p:cNvPr id="4098" name="Picture 2" descr="Image result for sds page protein">
            <a:extLst>
              <a:ext uri="{FF2B5EF4-FFF2-40B4-BE49-F238E27FC236}">
                <a16:creationId xmlns:a16="http://schemas.microsoft.com/office/drawing/2014/main" id="{2FB9F5FB-698E-A840-AC83-3FFC6A2B2D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0533" y="1518038"/>
            <a:ext cx="3518694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Image result for southern blot">
            <a:extLst>
              <a:ext uri="{FF2B5EF4-FFF2-40B4-BE49-F238E27FC236}">
                <a16:creationId xmlns:a16="http://schemas.microsoft.com/office/drawing/2014/main" id="{E3554C63-C469-764B-A78E-3286035CC3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22" t="22838" r="4256" b="14459"/>
          <a:stretch/>
        </p:blipFill>
        <p:spPr bwMode="auto">
          <a:xfrm>
            <a:off x="681037" y="3917092"/>
            <a:ext cx="4166544" cy="2866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8682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D0E27-7272-274D-8E6F-3C73CBDA3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7026" y="2415922"/>
            <a:ext cx="5380570" cy="2696948"/>
          </a:xfrm>
        </p:spPr>
        <p:txBody>
          <a:bodyPr/>
          <a:lstStyle/>
          <a:p>
            <a:r>
              <a:rPr lang="en-US" dirty="0" err="1"/>
              <a:t>qPCR</a:t>
            </a:r>
            <a:endParaRPr lang="en-US" dirty="0"/>
          </a:p>
        </p:txBody>
      </p:sp>
      <p:pic>
        <p:nvPicPr>
          <p:cNvPr id="3074" name="Picture 2" descr="Image result for thermocycler">
            <a:extLst>
              <a:ext uri="{FF2B5EF4-FFF2-40B4-BE49-F238E27FC236}">
                <a16:creationId xmlns:a16="http://schemas.microsoft.com/office/drawing/2014/main" id="{0C7BD02F-41CB-D24F-B5C9-912C390657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434" y="1325563"/>
            <a:ext cx="2361343" cy="3149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66B75ACD-E2A8-814F-AA66-E55F0B61E532}"/>
              </a:ext>
            </a:extLst>
          </p:cNvPr>
          <p:cNvSpPr txBox="1">
            <a:spLocks/>
          </p:cNvSpPr>
          <p:nvPr/>
        </p:nvSpPr>
        <p:spPr>
          <a:xfrm>
            <a:off x="681038" y="0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Methods in Molecular Biology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00105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75ACD-E2A8-814F-AA66-E55F0B61E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0"/>
            <a:ext cx="8543925" cy="1325563"/>
          </a:xfrm>
        </p:spPr>
        <p:txBody>
          <a:bodyPr/>
          <a:lstStyle/>
          <a:p>
            <a:r>
              <a:rPr lang="en-US" dirty="0"/>
              <a:t>Methods in Molecular Biology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D0E27-7272-274D-8E6F-3C73CBDA3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2075" y="1869090"/>
            <a:ext cx="7209367" cy="2696948"/>
          </a:xfrm>
        </p:spPr>
        <p:txBody>
          <a:bodyPr/>
          <a:lstStyle/>
          <a:p>
            <a:r>
              <a:rPr lang="en-US" dirty="0"/>
              <a:t>Sequencing using </a:t>
            </a:r>
            <a:r>
              <a:rPr lang="en-US" dirty="0" err="1"/>
              <a:t>Illumina</a:t>
            </a:r>
            <a:r>
              <a:rPr lang="en-US" dirty="0"/>
              <a:t> </a:t>
            </a:r>
            <a:r>
              <a:rPr lang="en-US" dirty="0" err="1"/>
              <a:t>HiSeq</a:t>
            </a:r>
            <a:r>
              <a:rPr lang="en-US" dirty="0"/>
              <a:t> technology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5809" y="2832100"/>
            <a:ext cx="3731949" cy="3435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682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75ACD-E2A8-814F-AA66-E55F0B61E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0"/>
            <a:ext cx="8543925" cy="1325563"/>
          </a:xfrm>
        </p:spPr>
        <p:txBody>
          <a:bodyPr/>
          <a:lstStyle/>
          <a:p>
            <a:r>
              <a:rPr lang="en-US" dirty="0"/>
              <a:t>Methods in Cellular Biology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D0E27-7272-274D-8E6F-3C73CBDA3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9449" y="1825625"/>
            <a:ext cx="2249488" cy="2696948"/>
          </a:xfrm>
        </p:spPr>
        <p:txBody>
          <a:bodyPr/>
          <a:lstStyle/>
          <a:p>
            <a:r>
              <a:rPr lang="en-US" dirty="0"/>
              <a:t>Microscopy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DAD0E27-7272-274D-8E6F-3C73CBDA3144}"/>
              </a:ext>
            </a:extLst>
          </p:cNvPr>
          <p:cNvSpPr txBox="1">
            <a:spLocks/>
          </p:cNvSpPr>
          <p:nvPr/>
        </p:nvSpPr>
        <p:spPr>
          <a:xfrm>
            <a:off x="4340754" y="5080000"/>
            <a:ext cx="2249488" cy="13578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Cell</a:t>
            </a:r>
            <a:r>
              <a:rPr kumimoji="0" lang="en-US" sz="2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culture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8937" y="1690688"/>
            <a:ext cx="4159316" cy="2559579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5448" y="4169290"/>
            <a:ext cx="3085306" cy="2536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851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75ACD-E2A8-814F-AA66-E55F0B61E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1278" y="0"/>
            <a:ext cx="8543925" cy="1325563"/>
          </a:xfrm>
        </p:spPr>
        <p:txBody>
          <a:bodyPr/>
          <a:lstStyle/>
          <a:p>
            <a:r>
              <a:rPr lang="en-US" dirty="0"/>
              <a:t>Methods in Genetics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98E2672-1C41-5244-8032-7F90B7AA2738}"/>
              </a:ext>
            </a:extLst>
          </p:cNvPr>
          <p:cNvSpPr txBox="1">
            <a:spLocks/>
          </p:cNvSpPr>
          <p:nvPr/>
        </p:nvSpPr>
        <p:spPr>
          <a:xfrm>
            <a:off x="4366598" y="2670948"/>
            <a:ext cx="4499532" cy="13953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Complementation test between auxotrophic mutants in yeast</a:t>
            </a:r>
          </a:p>
        </p:txBody>
      </p:sp>
      <p:pic>
        <p:nvPicPr>
          <p:cNvPr id="6148" name="Picture 4" descr="enter image description here">
            <a:extLst>
              <a:ext uri="{FF2B5EF4-FFF2-40B4-BE49-F238E27FC236}">
                <a16:creationId xmlns:a16="http://schemas.microsoft.com/office/drawing/2014/main" id="{AC121403-FD8A-EF42-92F5-F8FF93C878D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45" t="18180" r="27986" b="14640"/>
          <a:stretch/>
        </p:blipFill>
        <p:spPr bwMode="auto">
          <a:xfrm>
            <a:off x="1161278" y="2223428"/>
            <a:ext cx="2971800" cy="1842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7395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1783</TotalTime>
  <Words>124</Words>
  <Application>Microsoft Macintosh PowerPoint</Application>
  <PresentationFormat>Format A4 (210 x 297 mm)</PresentationFormat>
  <Paragraphs>31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Scientific English Communication</vt:lpstr>
      <vt:lpstr>Presentation of techniques in biology  </vt:lpstr>
      <vt:lpstr>Methods in Ecology and Evolution</vt:lpstr>
      <vt:lpstr>Présentation PowerPoint</vt:lpstr>
      <vt:lpstr>Methods in Molecular Biology</vt:lpstr>
      <vt:lpstr>Présentation PowerPoint</vt:lpstr>
      <vt:lpstr>Methods in Molecular Biology</vt:lpstr>
      <vt:lpstr>Methods in Cellular Biology</vt:lpstr>
      <vt:lpstr>Methods in Genetics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Antoine Branca</dc:creator>
  <cp:lastModifiedBy>Patricia Uguen</cp:lastModifiedBy>
  <cp:revision>16</cp:revision>
  <dcterms:created xsi:type="dcterms:W3CDTF">2022-09-28T09:58:35Z</dcterms:created>
  <dcterms:modified xsi:type="dcterms:W3CDTF">2024-02-10T20:07:03Z</dcterms:modified>
</cp:coreProperties>
</file>