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62" r:id="rId3"/>
    <p:sldId id="269" r:id="rId4"/>
    <p:sldId id="257" r:id="rId5"/>
    <p:sldId id="271" r:id="rId6"/>
    <p:sldId id="272" r:id="rId7"/>
    <p:sldId id="258" r:id="rId8"/>
    <p:sldId id="261" r:id="rId9"/>
    <p:sldId id="270" r:id="rId10"/>
    <p:sldId id="259" r:id="rId11"/>
    <p:sldId id="273" r:id="rId12"/>
  </p:sldIdLst>
  <p:sldSz cx="12192000" cy="6858000"/>
  <p:notesSz cx="9931400" cy="6794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74" d="100"/>
          <a:sy n="74" d="100"/>
        </p:scale>
        <p:origin x="139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A1905-4A3E-4183-8920-49972D5A8358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5495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234AA-553E-4B7B-8400-2400815079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998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84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8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46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9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77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22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83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86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93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488EF38-170E-4678-B2EA-D799442687DC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50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EF38-170E-4678-B2EA-D799442687DC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01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488EF38-170E-4678-B2EA-D799442687DC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AEEADE-8C67-418E-BC9F-0BCA42B1266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3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800" dirty="0"/>
              <a:t>Word – Logiciels de Traitement de textes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346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6063" y="286603"/>
            <a:ext cx="10369617" cy="1450757"/>
          </a:xfrm>
        </p:spPr>
        <p:txBody>
          <a:bodyPr>
            <a:normAutofit fontScale="90000"/>
          </a:bodyPr>
          <a:lstStyle/>
          <a:p>
            <a:r>
              <a:rPr lang="fr-FR" dirty="0"/>
              <a:t>L’activation du Suivi des modifications permet de laisser des commentaires et de voir qui a modifié quoi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972278"/>
            <a:ext cx="11887200" cy="478155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040993" y="2083443"/>
            <a:ext cx="892243" cy="451412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4952972" y="3055717"/>
            <a:ext cx="1980264" cy="451412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677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BF7575-7784-49C4-B0D4-49992BF3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Fichier -&gt; Exporter permet de créer un fichier PDF, pratique à envoyer par mail. Les options permettent de choisir si les modifications seront visibles ou non.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490A2F-F332-472E-AA2D-1DE228AEA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AA57CED-4FCD-431B-A804-5E80AC001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5734"/>
            <a:ext cx="6857692" cy="414283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23D6ADA-6981-4DC1-840B-5A4270186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044" y="2281233"/>
            <a:ext cx="5881214" cy="4434156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42A8D73A-F7D7-425C-A180-6427C22A83B6}"/>
              </a:ext>
            </a:extLst>
          </p:cNvPr>
          <p:cNvSpPr/>
          <p:nvPr/>
        </p:nvSpPr>
        <p:spPr>
          <a:xfrm>
            <a:off x="862" y="4597052"/>
            <a:ext cx="1035458" cy="613775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A355077-6BBF-4389-BA2A-B871FCF87D67}"/>
              </a:ext>
            </a:extLst>
          </p:cNvPr>
          <p:cNvSpPr/>
          <p:nvPr/>
        </p:nvSpPr>
        <p:spPr>
          <a:xfrm>
            <a:off x="3428846" y="3309019"/>
            <a:ext cx="1155680" cy="902951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958304B-442B-4C23-B331-C5B7DFE60A07}"/>
              </a:ext>
            </a:extLst>
          </p:cNvPr>
          <p:cNvSpPr/>
          <p:nvPr/>
        </p:nvSpPr>
        <p:spPr>
          <a:xfrm>
            <a:off x="10181181" y="4290164"/>
            <a:ext cx="1716409" cy="613775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AF3D0F3-B033-4BCA-9DE1-BDF92D3A23FF}"/>
              </a:ext>
            </a:extLst>
          </p:cNvPr>
          <p:cNvSpPr/>
          <p:nvPr/>
        </p:nvSpPr>
        <p:spPr>
          <a:xfrm>
            <a:off x="8300426" y="5799192"/>
            <a:ext cx="1560547" cy="613775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786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3087262" cy="1450757"/>
          </a:xfrm>
        </p:spPr>
        <p:txBody>
          <a:bodyPr>
            <a:noAutofit/>
          </a:bodyPr>
          <a:lstStyle/>
          <a:p>
            <a:r>
              <a:rPr lang="fr-FR" sz="2000" dirty="0"/>
              <a:t>Les</a:t>
            </a:r>
            <a:r>
              <a:rPr lang="fr-FR" sz="2000" baseline="0" dirty="0"/>
              <a:t> formats: caractère, paragraphe et mise en page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542" y="718588"/>
            <a:ext cx="8007458" cy="570153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734046" y="1011981"/>
            <a:ext cx="2210764" cy="833753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300048" y="2696901"/>
            <a:ext cx="1078760" cy="335478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357588" y="994567"/>
            <a:ext cx="2138230" cy="83375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021097" y="3152478"/>
            <a:ext cx="3266375" cy="83375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172005" y="852949"/>
            <a:ext cx="964557" cy="339413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8495818" y="2104299"/>
            <a:ext cx="3496417" cy="4591803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779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303" y="0"/>
            <a:ext cx="10654698" cy="6858000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V="1">
            <a:off x="4386805" y="2118167"/>
            <a:ext cx="0" cy="20834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 flipV="1">
            <a:off x="3808071" y="2419109"/>
            <a:ext cx="300941" cy="1157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4409953" y="3634450"/>
            <a:ext cx="1" cy="22296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3472405" y="2986268"/>
            <a:ext cx="324091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9977377" y="2986268"/>
            <a:ext cx="324091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4386805" y="2442257"/>
            <a:ext cx="1" cy="21992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9977377" y="2314937"/>
            <a:ext cx="0" cy="111406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3808071" y="2511706"/>
            <a:ext cx="0" cy="111406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3817516" y="3436497"/>
            <a:ext cx="3879649" cy="1112354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7607461" y="2509717"/>
            <a:ext cx="2379361" cy="2019282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7310583" y="2955720"/>
            <a:ext cx="2954228" cy="2676734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 flipV="1">
            <a:off x="3634450" y="2986268"/>
            <a:ext cx="3442299" cy="2372811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 flipV="1">
            <a:off x="4356910" y="2552218"/>
            <a:ext cx="4116447" cy="3916846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 flipV="1">
            <a:off x="3949898" y="2442257"/>
            <a:ext cx="5397619" cy="3055718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 flipV="1">
            <a:off x="4389920" y="2222339"/>
            <a:ext cx="2760719" cy="4124964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 flipV="1">
            <a:off x="4441500" y="3667110"/>
            <a:ext cx="2711636" cy="2873906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Ellipse 44"/>
          <p:cNvSpPr/>
          <p:nvPr/>
        </p:nvSpPr>
        <p:spPr>
          <a:xfrm>
            <a:off x="7310583" y="1011981"/>
            <a:ext cx="583351" cy="388556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168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Un style correspond à </a:t>
            </a:r>
            <a:r>
              <a:rPr lang="fr-FR" sz="4000" b="1" u="sng" dirty="0"/>
              <a:t>une fonction </a:t>
            </a:r>
            <a:r>
              <a:rPr lang="fr-FR" sz="4000" dirty="0"/>
              <a:t>(titre de premier niveau, note de bas de page)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2792795" cy="4023360"/>
          </a:xfrm>
        </p:spPr>
        <p:txBody>
          <a:bodyPr/>
          <a:lstStyle/>
          <a:p>
            <a:r>
              <a:rPr lang="fr-FR" dirty="0"/>
              <a:t>Les Titre1…</a:t>
            </a:r>
            <a:r>
              <a:rPr lang="fr-FR" dirty="0" err="1"/>
              <a:t>TitreN</a:t>
            </a:r>
            <a:r>
              <a:rPr lang="fr-FR" dirty="0"/>
              <a:t> servent  à définir la structure en parties/sous-parties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075" y="1681923"/>
            <a:ext cx="8219473" cy="5176077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0619874" y="2193172"/>
            <a:ext cx="770021" cy="439838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0507580" y="4028330"/>
            <a:ext cx="1601968" cy="559712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42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Au style, et donc à la fonction, correspond un ensemble de mise en forme applicable à un 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458" y="1915610"/>
            <a:ext cx="3260231" cy="4023360"/>
          </a:xfrm>
        </p:spPr>
        <p:txBody>
          <a:bodyPr/>
          <a:lstStyle/>
          <a:p>
            <a:r>
              <a:rPr lang="fr-FR" dirty="0"/>
              <a:t>Ex : tous les titres en Gras majuscule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032" y="1737360"/>
            <a:ext cx="10170495" cy="420161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8647472" y="2478424"/>
            <a:ext cx="3379911" cy="439838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692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911" y="286603"/>
            <a:ext cx="10963769" cy="1450757"/>
          </a:xfrm>
        </p:spPr>
        <p:txBody>
          <a:bodyPr>
            <a:noAutofit/>
          </a:bodyPr>
          <a:lstStyle/>
          <a:p>
            <a:r>
              <a:rPr lang="fr-FR" sz="3200" dirty="0"/>
              <a:t>Pour qu’un titre ressemble au style « Note », </a:t>
            </a:r>
            <a:r>
              <a:rPr lang="fr-FR" sz="3200" b="1" dirty="0"/>
              <a:t>ne surtout pas appliquer le style « Note » au titre</a:t>
            </a:r>
            <a:r>
              <a:rPr lang="fr-FR" sz="3200" dirty="0"/>
              <a:t>, car il disparaitra du sommaire, voire du texte si on décide de ne pas faire apparaitre les notes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" y="1845734"/>
            <a:ext cx="1081087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6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1575" y="222927"/>
            <a:ext cx="10058400" cy="1450757"/>
          </a:xfrm>
        </p:spPr>
        <p:txBody>
          <a:bodyPr>
            <a:noAutofit/>
          </a:bodyPr>
          <a:lstStyle/>
          <a:p>
            <a:r>
              <a:rPr lang="fr-FR" sz="3600" dirty="0"/>
              <a:t>Le mode Plan ou le volet de navigation permettent d’avoir une vue d’ensemble et de gérer directement la structure du document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249" y="3815153"/>
            <a:ext cx="4014061" cy="101182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Utiliser « Tab » et « </a:t>
            </a:r>
            <a:r>
              <a:rPr lang="fr-FR" dirty="0" err="1"/>
              <a:t>Shift+Tab</a:t>
            </a:r>
            <a:r>
              <a:rPr lang="fr-FR" dirty="0"/>
              <a:t> » pour changer une partie de niveau dans la fenêtre de navigation</a:t>
            </a:r>
          </a:p>
        </p:txBody>
      </p:sp>
      <p:sp>
        <p:nvSpPr>
          <p:cNvPr id="8" name="Ellipse 7"/>
          <p:cNvSpPr/>
          <p:nvPr/>
        </p:nvSpPr>
        <p:spPr>
          <a:xfrm>
            <a:off x="6618466" y="4990265"/>
            <a:ext cx="974527" cy="439838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566" y="1288622"/>
            <a:ext cx="8265913" cy="5137583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5848749" y="1951816"/>
            <a:ext cx="2513959" cy="439838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756566" y="3815153"/>
            <a:ext cx="2382171" cy="288918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324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champs automatiques: ne pas oublier de mettre à jour la table des matières après avoir modifié vos titres!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16" y="1931043"/>
            <a:ext cx="11401425" cy="35052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1ABE9108-8EBF-4862-9E7E-A43C569D94E2}"/>
              </a:ext>
            </a:extLst>
          </p:cNvPr>
          <p:cNvSpPr/>
          <p:nvPr/>
        </p:nvSpPr>
        <p:spPr>
          <a:xfrm>
            <a:off x="99637" y="2321644"/>
            <a:ext cx="892243" cy="1107355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07BA4D5-C8F7-48D5-AA8B-410E1155B36E}"/>
              </a:ext>
            </a:extLst>
          </p:cNvPr>
          <p:cNvSpPr/>
          <p:nvPr/>
        </p:nvSpPr>
        <p:spPr>
          <a:xfrm>
            <a:off x="2039273" y="2235053"/>
            <a:ext cx="1181909" cy="1193946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358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753" y="89395"/>
            <a:ext cx="6927711" cy="1450757"/>
          </a:xfrm>
        </p:spPr>
        <p:txBody>
          <a:bodyPr>
            <a:noAutofit/>
          </a:bodyPr>
          <a:lstStyle/>
          <a:p>
            <a:r>
              <a:rPr lang="fr-FR" sz="4000" dirty="0"/>
              <a:t>Les sections permettent d’avoir des en-têtes et pied de pages différents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5407692" cy="402336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572" y="1"/>
            <a:ext cx="4708989" cy="685800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7370821" y="178228"/>
            <a:ext cx="4400632" cy="805619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7370821" y="6052381"/>
            <a:ext cx="4400632" cy="805619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685327"/>
            <a:ext cx="4354727" cy="4172673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3274643" y="2685327"/>
            <a:ext cx="892243" cy="451412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567043" y="2877831"/>
            <a:ext cx="892243" cy="451412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875099" y="4545956"/>
            <a:ext cx="3472405" cy="2312043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119052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3201</TotalTime>
  <Words>236</Words>
  <Application>Microsoft Office PowerPoint</Application>
  <PresentationFormat>Grand écran</PresentationFormat>
  <Paragraphs>14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Rétrospective</vt:lpstr>
      <vt:lpstr>Word – Logiciels de Traitement de textes</vt:lpstr>
      <vt:lpstr>Les formats: caractère, paragraphe et mise en page</vt:lpstr>
      <vt:lpstr>Présentation PowerPoint</vt:lpstr>
      <vt:lpstr>Un style correspond à une fonction (titre de premier niveau, note de bas de page)</vt:lpstr>
      <vt:lpstr>Au style, et donc à la fonction, correspond un ensemble de mise en forme applicable à un texte</vt:lpstr>
      <vt:lpstr>Pour qu’un titre ressemble au style « Note », ne surtout pas appliquer le style « Note » au titre, car il disparaitra du sommaire, voire du texte si on décide de ne pas faire apparaitre les notes </vt:lpstr>
      <vt:lpstr>Le mode Plan ou le volet de navigation permettent d’avoir une vue d’ensemble et de gérer directement la structure du document</vt:lpstr>
      <vt:lpstr>Les champs automatiques: ne pas oublier de mettre à jour la table des matières après avoir modifié vos titres!</vt:lpstr>
      <vt:lpstr>Les sections permettent d’avoir des en-têtes et pied de pages différents</vt:lpstr>
      <vt:lpstr>L’activation du Suivi des modifications permet de laisser des commentaires et de voir qui a modifié quoi</vt:lpstr>
      <vt:lpstr>Fichier -&gt; Exporter permet de créer un fichier PDF, pratique à envoyer par mail. Les options permettent de choisir si les modifications seront visibles ou non.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D2: Être responsable à l’ère du numérique</dc:title>
  <dc:creator>Philippe</dc:creator>
  <cp:lastModifiedBy>Philippe Caillou</cp:lastModifiedBy>
  <cp:revision>24</cp:revision>
  <cp:lastPrinted>2013-04-15T09:37:25Z</cp:lastPrinted>
  <dcterms:created xsi:type="dcterms:W3CDTF">2013-03-27T14:42:59Z</dcterms:created>
  <dcterms:modified xsi:type="dcterms:W3CDTF">2021-11-24T15:45:45Z</dcterms:modified>
</cp:coreProperties>
</file>