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sldIdLst>
    <p:sldId id="266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3C"/>
    <a:srgbClr val="31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04/07/2020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CED8E4-03E2-C641-B9BA-6496983B9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D4A79C7-3F98-8143-8BB5-9CB0D74AD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80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Initiation à PubMed : </a:t>
            </a:r>
            <a:r>
              <a:rPr lang="en-US" dirty="0" err="1" smtClean="0"/>
              <a:t>Séquence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médecine</a:t>
            </a:r>
            <a:r>
              <a:rPr lang="en-US" dirty="0" smtClean="0"/>
              <a:t> | </a:t>
            </a:r>
            <a:r>
              <a:rPr lang="en-US" dirty="0" err="1" smtClean="0"/>
              <a:t>juin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0E71-5B83-3846-A3BA-B00FF702A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38" y="353397"/>
            <a:ext cx="11073789" cy="88427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Qu’est-ce que PubMed ?</a:t>
            </a:r>
            <a:endParaRPr lang="en-US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37" y="1412148"/>
            <a:ext cx="6580989" cy="4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1573" y="351706"/>
            <a:ext cx="4294909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sz="4000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PubMed c’est…</a:t>
            </a:r>
            <a:endParaRPr lang="fr-FR" sz="4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334" y="1541161"/>
            <a:ext cx="10793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b="1" dirty="0" smtClean="0"/>
              <a:t>moteur </a:t>
            </a:r>
            <a:r>
              <a:rPr lang="fr-FR" sz="2000" b="1" dirty="0"/>
              <a:t>de recherche </a:t>
            </a:r>
            <a:r>
              <a:rPr lang="fr-FR" sz="2000" dirty="0"/>
              <a:t>en ligne gratuit, en libre accès depuis 1996, développé par le </a:t>
            </a:r>
            <a:r>
              <a:rPr lang="fr-FR" sz="2000" b="1" dirty="0"/>
              <a:t>NCBI</a:t>
            </a:r>
            <a:r>
              <a:rPr lang="fr-FR" sz="2000" dirty="0"/>
              <a:t> (National Center for </a:t>
            </a:r>
            <a:r>
              <a:rPr lang="fr-FR" sz="2000" dirty="0" err="1"/>
              <a:t>Biotechnology</a:t>
            </a:r>
            <a:r>
              <a:rPr lang="fr-FR" sz="2000" dirty="0"/>
              <a:t> Information) à la </a:t>
            </a:r>
            <a:r>
              <a:rPr lang="fr-FR" sz="2000" b="1" dirty="0"/>
              <a:t>NLM</a:t>
            </a:r>
            <a:r>
              <a:rPr lang="fr-FR" sz="2000" dirty="0"/>
              <a:t> (National Library of </a:t>
            </a:r>
            <a:r>
              <a:rPr lang="fr-FR" sz="2000" dirty="0" err="1"/>
              <a:t>Medicine</a:t>
            </a:r>
            <a:r>
              <a:rPr lang="fr-FR" sz="2000" dirty="0"/>
              <a:t>) des Etats-Unis</a:t>
            </a:r>
            <a:r>
              <a:rPr lang="fr-FR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Avec un nouveau site en cours de production, que nous allons visiter pas à pas.</a:t>
            </a:r>
            <a:endParaRPr lang="fr-FR" sz="2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00512" y="1359242"/>
            <a:ext cx="11037455" cy="1995055"/>
          </a:xfrm>
          <a:prstGeom prst="roundRect">
            <a:avLst/>
          </a:prstGeom>
          <a:noFill/>
          <a:ln w="3810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2334" y="3643110"/>
            <a:ext cx="9578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Pour prendre en main l’outil, deux questions structurantes à se poser :</a:t>
            </a:r>
          </a:p>
          <a:p>
            <a:endParaRPr lang="fr-FR" sz="2000" dirty="0"/>
          </a:p>
          <a:p>
            <a:pPr marL="342900" indent="-342900">
              <a:buAutoNum type="arabicPeriod"/>
            </a:pPr>
            <a:r>
              <a:rPr lang="fr-FR" sz="2000" dirty="0" smtClean="0"/>
              <a:t> Qu’est-ce qu’on interroge avec PubMed ?</a:t>
            </a:r>
          </a:p>
          <a:p>
            <a:pPr marL="342900" indent="-342900">
              <a:buAutoNum type="arabicPeriod"/>
            </a:pPr>
            <a:endParaRPr lang="fr-FR" sz="2000" dirty="0"/>
          </a:p>
          <a:p>
            <a:pPr marL="342900" indent="-342900">
              <a:buAutoNum type="arabicPeriod"/>
            </a:pPr>
            <a:r>
              <a:rPr lang="fr-FR" sz="2000" dirty="0" smtClean="0"/>
              <a:t> Comment l’interroger ?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0510" y="3536216"/>
            <a:ext cx="11037455" cy="1995055"/>
          </a:xfrm>
          <a:prstGeom prst="roundRect">
            <a:avLst/>
          </a:prstGeom>
          <a:noFill/>
          <a:ln w="3810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2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8218" y="406401"/>
            <a:ext cx="1040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1. Qu’est-ce qu’on interroge avec PubMed ?</a:t>
            </a:r>
            <a:endParaRPr lang="fr-FR" sz="4000" dirty="0"/>
          </a:p>
        </p:txBody>
      </p:sp>
      <p:pic>
        <p:nvPicPr>
          <p:cNvPr id="5" name="Image 4" descr="PubMed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80" y="1114287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1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6989" y="916386"/>
            <a:ext cx="10710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De 1946 à nos jours (mise à jour quotidienne) pour </a:t>
            </a:r>
            <a:r>
              <a:rPr lang="fr-FR" sz="2000" dirty="0" err="1" smtClean="0"/>
              <a:t>Medline</a:t>
            </a:r>
            <a:r>
              <a:rPr lang="fr-F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Du début du XIXe siècle à nos jours pour PubMed Central, </a:t>
            </a:r>
            <a:r>
              <a:rPr lang="fr-FR" sz="2000" dirty="0"/>
              <a:t>l</a:t>
            </a:r>
            <a:r>
              <a:rPr lang="fr-FR" sz="2000" dirty="0" smtClean="0"/>
              <a:t>’archive ouverte de PubMed.</a:t>
            </a:r>
            <a:endParaRPr lang="fr-FR" sz="2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28219" y="589816"/>
            <a:ext cx="11037455" cy="1995055"/>
          </a:xfrm>
          <a:prstGeom prst="roundRect">
            <a:avLst/>
          </a:prstGeom>
          <a:noFill/>
          <a:ln w="3810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6989" y="3830458"/>
            <a:ext cx="10710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PubMed est un moteur de recherche dont le contenu est majoritairement composé de notices d’articles et non pas des articles eux-mêmes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La notice d’un article regroupe des informations sur la donnée primaire (l’article en lui-même)</a:t>
            </a:r>
            <a:endParaRPr lang="fr-FR" sz="2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28219" y="3648538"/>
            <a:ext cx="11037455" cy="1995055"/>
          </a:xfrm>
          <a:prstGeom prst="roundRect">
            <a:avLst/>
          </a:prstGeom>
          <a:noFill/>
          <a:ln w="3810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2373" y="1559208"/>
            <a:ext cx="10710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Attention : PubMed s’interroge </a:t>
            </a:r>
            <a:r>
              <a:rPr lang="fr-FR" sz="2000" b="1" dirty="0" smtClean="0"/>
              <a:t>toujours</a:t>
            </a:r>
            <a:r>
              <a:rPr lang="fr-FR" sz="2000" dirty="0" smtClean="0"/>
              <a:t> en anglais (- de 2% d’articles en français).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Ce que l’on interroge très concrètement, ce sont des index portant sur tout ou partie des notices d’articles.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86989" y="4342210"/>
            <a:ext cx="10710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De quoi sont constituées les notices ? Allons voir.</a:t>
            </a:r>
            <a:endParaRPr lang="fr-FR" sz="2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23603" y="1232638"/>
            <a:ext cx="11037455" cy="1995055"/>
          </a:xfrm>
          <a:prstGeom prst="roundRect">
            <a:avLst/>
          </a:prstGeom>
          <a:noFill/>
          <a:ln w="3810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23603" y="3554263"/>
            <a:ext cx="11037455" cy="1995055"/>
          </a:xfrm>
          <a:prstGeom prst="roundRect">
            <a:avLst/>
          </a:prstGeom>
          <a:noFill/>
          <a:ln w="38100">
            <a:solidFill>
              <a:srgbClr val="63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8218" y="406401"/>
            <a:ext cx="8154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1. Comment interroger PubMed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671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ormat xmlns="http://schemas.microsoft.com/sharepoint/v3/fields">pptx</_Forma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A5375287F7B842B1714C41EEC5F404" ma:contentTypeVersion="3" ma:contentTypeDescription="Crée un document." ma:contentTypeScope="" ma:versionID="49e4d68a6e63967bb26c92ac82a42af8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4e9bf36bc789e2afd72475ca03152d8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8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10" ma:displayName="Commentaires"/>
        <xsd:element name="keywords" minOccurs="0" maxOccurs="1" type="xsd:string"/>
        <xsd:element ref="dc:language" minOccurs="0" maxOccurs="1"/>
        <xsd:element name="category" minOccurs="0" maxOccurs="1" type="xsd:string" ma:index="9" ma:displayName="Type de document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D711ED-3F11-4E62-B28E-923561B2176E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19FD7629-927A-4845-8026-A70E7BA1E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8988EB-1B67-4511-A161-FDEEE601E6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224</Words>
  <Application>Microsoft Office PowerPoint</Application>
  <PresentationFormat>Grand écran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Unicode MS</vt:lpstr>
      <vt:lpstr>Calibri</vt:lpstr>
      <vt:lpstr>Open Sans</vt:lpstr>
      <vt:lpstr>Times New Roman</vt:lpstr>
      <vt:lpstr>1_UPSACLAY</vt:lpstr>
      <vt:lpstr>Initiation à PubMed : Séquence 1</vt:lpstr>
      <vt:lpstr>Qu’est-ce que PubMed ?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dc:description>Modèle de présentation PowerPoint au format 16/9e</dc:description>
  <cp:lastModifiedBy>Samuel Jamet</cp:lastModifiedBy>
  <cp:revision>33</cp:revision>
  <dcterms:created xsi:type="dcterms:W3CDTF">2020-02-07T10:36:28Z</dcterms:created>
  <dcterms:modified xsi:type="dcterms:W3CDTF">2020-07-04T14:00:38Z</dcterms:modified>
  <cp:category>Présentation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0x01010014A5375287F7B842B1714C41EEC5F404</vt:lpwstr>
  </property>
</Properties>
</file>