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269" r:id="rId4"/>
    <p:sldId id="270" r:id="rId5"/>
    <p:sldId id="281" r:id="rId6"/>
    <p:sldId id="271" r:id="rId7"/>
    <p:sldId id="273" r:id="rId8"/>
    <p:sldId id="265" r:id="rId9"/>
    <p:sldId id="276" r:id="rId10"/>
    <p:sldId id="266" r:id="rId11"/>
    <p:sldId id="274" r:id="rId12"/>
    <p:sldId id="275" r:id="rId13"/>
    <p:sldId id="277" r:id="rId14"/>
    <p:sldId id="278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91" d="100"/>
          <a:sy n="91" d="100"/>
        </p:scale>
        <p:origin x="-54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4AF5E-68FF-4B0F-B5AD-D460621D5384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0874-D35C-4D65-AB38-A1925397F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4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8EF38-170E-4678-B2EA-D799442687D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/>
              <a:t>Produire</a:t>
            </a:r>
            <a:r>
              <a:rPr lang="fr-FR" sz="5400" dirty="0"/>
              <a:t>, traiter, exploiter et diffuser des </a:t>
            </a:r>
            <a:r>
              <a:rPr lang="fr-FR" sz="5400"/>
              <a:t>documents numériques:</a:t>
            </a:r>
            <a:br>
              <a:rPr lang="fr-FR" sz="5400" dirty="0"/>
            </a:br>
            <a:r>
              <a:rPr lang="fr-FR" sz="5400" dirty="0"/>
              <a:t>Diaporama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3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structure « </a:t>
            </a:r>
            <a:r>
              <a:rPr lang="fr-FR" sz="3200" b="1" dirty="0"/>
              <a:t>Assertion-Evidence</a:t>
            </a:r>
            <a:r>
              <a:rPr lang="fr-FR" sz="3200" dirty="0"/>
              <a:t> » est une alternative à l’organisation classique d’une présentation afin de la rendre plus efficace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38" y="2036480"/>
            <a:ext cx="6749844" cy="3449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14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Le principe de base</a:t>
            </a:r>
            <a:r>
              <a:rPr lang="fr-FR" sz="2800" baseline="0" dirty="0"/>
              <a:t> est de ne pas utiliser les « </a:t>
            </a:r>
            <a:r>
              <a:rPr lang="fr-FR" sz="2800" baseline="0" dirty="0" err="1"/>
              <a:t>bullet</a:t>
            </a:r>
            <a:r>
              <a:rPr lang="fr-FR" sz="2800" baseline="0" dirty="0"/>
              <a:t>-points » qui rendent les diapositives trop chargées pour que le message soit retenu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44" y="2162340"/>
            <a:ext cx="5955958" cy="3390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 rot="19937256">
            <a:off x="2694399" y="3629604"/>
            <a:ext cx="6470248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58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Pour</a:t>
            </a:r>
            <a:r>
              <a:rPr lang="fr-FR" sz="3200" baseline="0" dirty="0"/>
              <a:t> faire passer un message, chaque diapositive contient une phrase (assertion) et une illustration (évidence)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11" y="2177464"/>
            <a:ext cx="5759827" cy="3359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046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Utiliser une seule phrase</a:t>
            </a:r>
            <a:r>
              <a:rPr lang="fr-FR" sz="2800" baseline="0" dirty="0"/>
              <a:t> et une illustration permet à l’auditoire de retenir le message de trois façon différentes: par le texte, l’illustration et le</a:t>
            </a:r>
            <a:r>
              <a:rPr lang="fr-FR" sz="2800" dirty="0"/>
              <a:t> discours du présentateur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02" y="1845734"/>
            <a:ext cx="4989955" cy="3751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520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tableaux peuvent aussi servir d’illustration</a:t>
            </a:r>
            <a:r>
              <a:rPr lang="fr-FR" sz="3600" baseline="0" dirty="0"/>
              <a:t> afin de valider le message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05" y="1845734"/>
            <a:ext cx="7900747" cy="45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32FC2-314E-48CB-AFEC-D0506CB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 titre est une phrase (Assertion), avec un sujet et un verbe, le reste de la diapositive contient une illustration (Evidence), mais pas de liste.</a:t>
            </a:r>
          </a:p>
        </p:txBody>
      </p:sp>
      <p:pic>
        <p:nvPicPr>
          <p:cNvPr id="8" name="Espace réservé du contenu 7" descr="Coche">
            <a:extLst>
              <a:ext uri="{FF2B5EF4-FFF2-40B4-BE49-F238E27FC236}">
                <a16:creationId xmlns:a16="http://schemas.microsoft.com/office/drawing/2014/main" id="{54ADC502-3B5E-44C8-A795-0492E9B9D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701" y="5264851"/>
            <a:ext cx="914400" cy="9144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DE634A-2C87-45AE-8951-4AEA94FC1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1" y="2436946"/>
            <a:ext cx="4408207" cy="2509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8F5F0A-8618-4E59-9F3A-C4A401DEEA4C}"/>
              </a:ext>
            </a:extLst>
          </p:cNvPr>
          <p:cNvSpPr/>
          <p:nvPr/>
        </p:nvSpPr>
        <p:spPr>
          <a:xfrm rot="19937256">
            <a:off x="-163490" y="3452471"/>
            <a:ext cx="4788851" cy="47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EE9AB8-FBEA-460C-8FB2-E9D25B659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10" y="2293113"/>
            <a:ext cx="4751982" cy="2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5896"/>
          </a:xfrm>
        </p:spPr>
        <p:txBody>
          <a:bodyPr>
            <a:noAutofit/>
          </a:bodyPr>
          <a:lstStyle/>
          <a:p>
            <a:r>
              <a:rPr lang="fr-FR" sz="3200" dirty="0"/>
              <a:t>Le mode Plan permet de saisir le contenu d’une présentation rapidement (Tab et Shift-Tab pour changer de niveau)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46" y="1963670"/>
            <a:ext cx="7417141" cy="493787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492240" y="2064074"/>
            <a:ext cx="1078760" cy="33547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44546" y="2231813"/>
            <a:ext cx="1078760" cy="59241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726819-8F1B-4615-B2EC-1D6CCE160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60571" r="92135" b="21286"/>
          <a:stretch/>
        </p:blipFill>
        <p:spPr bwMode="auto">
          <a:xfrm>
            <a:off x="4345498" y="1072469"/>
            <a:ext cx="503340" cy="4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D2A965-B719-4904-80E5-D562E4129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20988" r="89442" b="63506"/>
          <a:stretch/>
        </p:blipFill>
        <p:spPr bwMode="auto">
          <a:xfrm>
            <a:off x="3187815" y="1098171"/>
            <a:ext cx="780685" cy="3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5238A76-D623-4FBA-A419-081CF6D7F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20988" r="89442" b="63506"/>
          <a:stretch/>
        </p:blipFill>
        <p:spPr bwMode="auto">
          <a:xfrm>
            <a:off x="5149775" y="1091367"/>
            <a:ext cx="796093" cy="3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gne Plus 6">
            <a:extLst>
              <a:ext uri="{FF2B5EF4-FFF2-40B4-BE49-F238E27FC236}">
                <a16:creationId xmlns:a16="http://schemas.microsoft.com/office/drawing/2014/main" id="{61AB3F29-933F-44E4-8E6E-67134747683E}"/>
              </a:ext>
            </a:extLst>
          </p:cNvPr>
          <p:cNvSpPr/>
          <p:nvPr/>
        </p:nvSpPr>
        <p:spPr>
          <a:xfrm>
            <a:off x="4890782" y="1144288"/>
            <a:ext cx="258993" cy="2986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90843"/>
            <a:ext cx="10058400" cy="731970"/>
          </a:xfrm>
        </p:spPr>
        <p:txBody>
          <a:bodyPr>
            <a:normAutofit fontScale="90000"/>
          </a:bodyPr>
          <a:lstStyle/>
          <a:p>
            <a:r>
              <a:rPr lang="fr-FR" dirty="0"/>
              <a:t>Le modèle de conception permet d’homogénéiser la mise en 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13" y="1604818"/>
            <a:ext cx="8777468" cy="525318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626296" y="1677995"/>
            <a:ext cx="1078760" cy="33547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97279" y="2013472"/>
            <a:ext cx="7583733" cy="211868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Modifier le masque permet de changer la présentation par défaut des diapositive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51" y="1644916"/>
            <a:ext cx="10292222" cy="51593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26480" y="1677995"/>
            <a:ext cx="1078760" cy="33547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426686" y="1869463"/>
            <a:ext cx="1078760" cy="68854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6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3B766-9C80-43F8-936F-F19A0730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afficher le pied de page ou le numéro de page, Insertion - En-tête/pied et cocher ce qui doit être affiché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2747C-73C9-458C-ADA9-978D50CF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AF915B-097E-4EB1-BD24-FD568336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97" y="1834433"/>
            <a:ext cx="9820405" cy="403466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BEBEA76-275C-4980-9B16-4522DBC82EC9}"/>
              </a:ext>
            </a:extLst>
          </p:cNvPr>
          <p:cNvSpPr/>
          <p:nvPr/>
        </p:nvSpPr>
        <p:spPr>
          <a:xfrm>
            <a:off x="1733958" y="1977452"/>
            <a:ext cx="1078760" cy="44308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A4802F0-75CE-43EE-BF88-00CF7885547A}"/>
              </a:ext>
            </a:extLst>
          </p:cNvPr>
          <p:cNvSpPr/>
          <p:nvPr/>
        </p:nvSpPr>
        <p:spPr>
          <a:xfrm>
            <a:off x="7560649" y="2180880"/>
            <a:ext cx="856841" cy="71263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1CE7400-7338-4EB3-990E-F865B953E5A1}"/>
              </a:ext>
            </a:extLst>
          </p:cNvPr>
          <p:cNvSpPr/>
          <p:nvPr/>
        </p:nvSpPr>
        <p:spPr>
          <a:xfrm>
            <a:off x="4346532" y="3495447"/>
            <a:ext cx="288098" cy="167780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60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Le menu animation permet de déterminer ce qui s’affiche et quand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02" y="1616964"/>
            <a:ext cx="9655757" cy="52410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141896" y="1616964"/>
            <a:ext cx="1078760" cy="68854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813278" y="1501463"/>
            <a:ext cx="1078760" cy="44308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076920" y="2624637"/>
            <a:ext cx="1078760" cy="44308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998159" y="5113194"/>
            <a:ext cx="1650549" cy="111398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89187" y="3685278"/>
            <a:ext cx="1078760" cy="218381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367232" y="3482721"/>
            <a:ext cx="545744" cy="405113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4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35797" y="3217762"/>
            <a:ext cx="684063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i="1" dirty="0"/>
              <a:t>Comment structurer ses diapositives pour que  l’audience retienne quelque chose?</a:t>
            </a:r>
          </a:p>
        </p:txBody>
      </p:sp>
    </p:spTree>
    <p:extLst>
      <p:ext uri="{BB962C8B-B14F-4D97-AF65-F5344CB8AC3E}">
        <p14:creationId xmlns:p14="http://schemas.microsoft.com/office/powerpoint/2010/main" val="183419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</a:t>
            </a:r>
            <a:r>
              <a:rPr lang="fr-FR" baseline="0" dirty="0"/>
              <a:t> règles de base pour les présentations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Limiter</a:t>
            </a:r>
            <a:r>
              <a:rPr lang="fr-FR" baseline="0" dirty="0"/>
              <a:t> le texte sur les diapositives</a:t>
            </a:r>
          </a:p>
          <a:p>
            <a:pPr lvl="1"/>
            <a:r>
              <a:rPr lang="fr-FR" dirty="0"/>
              <a:t>Vous</a:t>
            </a:r>
            <a:r>
              <a:rPr lang="fr-FR" baseline="0" dirty="0"/>
              <a:t> devez pouvoir lire le texte sur une diapositive imprimée posée à terre</a:t>
            </a:r>
          </a:p>
          <a:p>
            <a:pPr lvl="1"/>
            <a:r>
              <a:rPr lang="fr-FR" dirty="0"/>
              <a:t>Votre chef/enseignant</a:t>
            </a:r>
            <a:r>
              <a:rPr lang="fr-FR" baseline="0" dirty="0"/>
              <a:t> a surement de moins bons yeux que vous</a:t>
            </a:r>
          </a:p>
          <a:p>
            <a:pPr lvl="1"/>
            <a:endParaRPr lang="fr-FR" dirty="0"/>
          </a:p>
          <a:p>
            <a:r>
              <a:rPr lang="fr-FR" dirty="0"/>
              <a:t>Limiter les animations</a:t>
            </a:r>
          </a:p>
          <a:p>
            <a:endParaRPr lang="fr-FR" dirty="0"/>
          </a:p>
          <a:p>
            <a:r>
              <a:rPr lang="fr-FR" dirty="0"/>
              <a:t>Eviter les tableaux/textes trop chargés qui ne font que distraire l’auditoire</a:t>
            </a:r>
          </a:p>
        </p:txBody>
      </p:sp>
    </p:spTree>
    <p:extLst>
      <p:ext uri="{BB962C8B-B14F-4D97-AF65-F5344CB8AC3E}">
        <p14:creationId xmlns:p14="http://schemas.microsoft.com/office/powerpoint/2010/main" val="311258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Les </a:t>
            </a:r>
            <a:r>
              <a:rPr lang="fr-FR" sz="3200" dirty="0" err="1"/>
              <a:t>bullets</a:t>
            </a:r>
            <a:r>
              <a:rPr lang="fr-FR" sz="3200" dirty="0"/>
              <a:t>-points avec et sans images représentent respectivement 40% et 25% des structures utilisées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85" y="3139621"/>
            <a:ext cx="4982201" cy="2837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ZoneTexte 5"/>
          <p:cNvSpPr txBox="1"/>
          <p:nvPr/>
        </p:nvSpPr>
        <p:spPr>
          <a:xfrm>
            <a:off x="243068" y="6088284"/>
            <a:ext cx="11623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Garner, J., M. Alley, A. Gaudelli, &amp; S. Zappe (2009). </a:t>
            </a:r>
            <a:r>
              <a:rPr lang="en-US" sz="1100" dirty="0"/>
              <a:t>The common use of PowerPoint versus the assertion–evidence structure: A cognitive psychology perspective. </a:t>
            </a:r>
            <a:r>
              <a:rPr lang="en-US" sz="1100" i="1" dirty="0"/>
              <a:t>Technical Communication, 56 </a:t>
            </a:r>
            <a:r>
              <a:rPr lang="en-US" sz="1100" dirty="0"/>
              <a:t>(4): 1-15.</a:t>
            </a: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5" y="2135101"/>
            <a:ext cx="5172413" cy="3015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466511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6354</TotalTime>
  <Words>351</Words>
  <Application>Microsoft Office PowerPoint</Application>
  <PresentationFormat>Grand écran</PresentationFormat>
  <Paragraphs>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Rétrospective</vt:lpstr>
      <vt:lpstr>Produire, traiter, exploiter et diffuser des documents numériques: Diaporama</vt:lpstr>
      <vt:lpstr>Le mode Plan permet de saisir le contenu d’une présentation rapidement (Tab et Shift-Tab pour changer de niveau)</vt:lpstr>
      <vt:lpstr>Le modèle de conception permet d’homogénéiser la mise en forme</vt:lpstr>
      <vt:lpstr>Modifier le masque permet de changer la présentation par défaut des diapositive</vt:lpstr>
      <vt:lpstr>Pour afficher le pied de page ou le numéro de page, Insertion - En-tête/pied et cocher ce qui doit être affiché</vt:lpstr>
      <vt:lpstr>Le menu animation permet de déterminer ce qui s’affiche et quand</vt:lpstr>
      <vt:lpstr>Présentation PowerPoint</vt:lpstr>
      <vt:lpstr>Quelques règles de base pour les présentations</vt:lpstr>
      <vt:lpstr>Les bullets-points avec et sans images représentent respectivement 40% et 25% des structures utilisées</vt:lpstr>
      <vt:lpstr>Le structure « Assertion-Evidence » est une alternative à l’organisation classique d’une présentation afin de la rendre plus efficace </vt:lpstr>
      <vt:lpstr>Le principe de base est de ne pas utiliser les « bullet-points » qui rendent les diapositives trop chargées pour que le message soit retenu</vt:lpstr>
      <vt:lpstr>Pour faire passer un message, chaque diapositive contient une phrase (assertion) et une illustration (évidence)</vt:lpstr>
      <vt:lpstr>Utiliser une seule phrase et une illustration permet à l’auditoire de retenir le message de trois façon différentes: par le texte, l’illustration et le discours du présentateur</vt:lpstr>
      <vt:lpstr>Les tableaux peuvent aussi servir d’illustration afin de valider le message</vt:lpstr>
      <vt:lpstr>Le titre est une phrase (Assertion), avec un sujet et un verbe, le reste de la diapositive contient une illustration (Evidence), mais pas de liste.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D2: Être responsable à l’ère du numérique</dc:title>
  <dc:creator>Philippe</dc:creator>
  <cp:lastModifiedBy>Philippe Caillou</cp:lastModifiedBy>
  <cp:revision>20</cp:revision>
  <cp:lastPrinted>2014-11-19T09:15:22Z</cp:lastPrinted>
  <dcterms:created xsi:type="dcterms:W3CDTF">2013-03-27T14:42:59Z</dcterms:created>
  <dcterms:modified xsi:type="dcterms:W3CDTF">2021-11-18T14:12:09Z</dcterms:modified>
</cp:coreProperties>
</file>