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sldIdLst>
    <p:sldId id="313" r:id="rId5"/>
    <p:sldId id="314" r:id="rId6"/>
    <p:sldId id="315" r:id="rId7"/>
    <p:sldId id="259" r:id="rId8"/>
    <p:sldId id="261" r:id="rId9"/>
    <p:sldId id="272" r:id="rId10"/>
    <p:sldId id="269" r:id="rId11"/>
    <p:sldId id="275" r:id="rId12"/>
    <p:sldId id="271" r:id="rId13"/>
    <p:sldId id="273" r:id="rId14"/>
    <p:sldId id="274" r:id="rId15"/>
    <p:sldId id="289" r:id="rId16"/>
    <p:sldId id="270" r:id="rId17"/>
    <p:sldId id="262" r:id="rId18"/>
    <p:sldId id="298" r:id="rId19"/>
    <p:sldId id="277" r:id="rId20"/>
    <p:sldId id="278" r:id="rId21"/>
    <p:sldId id="279" r:id="rId22"/>
    <p:sldId id="284" r:id="rId23"/>
    <p:sldId id="285" r:id="rId24"/>
    <p:sldId id="282" r:id="rId25"/>
    <p:sldId id="283" r:id="rId26"/>
    <p:sldId id="288" r:id="rId27"/>
    <p:sldId id="290" r:id="rId28"/>
    <p:sldId id="291" r:id="rId29"/>
    <p:sldId id="286" r:id="rId30"/>
    <p:sldId id="292" r:id="rId31"/>
    <p:sldId id="287" r:id="rId32"/>
    <p:sldId id="293" r:id="rId33"/>
    <p:sldId id="294" r:id="rId34"/>
    <p:sldId id="299" r:id="rId35"/>
    <p:sldId id="300" r:id="rId36"/>
    <p:sldId id="301" r:id="rId37"/>
    <p:sldId id="296" r:id="rId38"/>
    <p:sldId id="297" r:id="rId39"/>
    <p:sldId id="295" r:id="rId40"/>
    <p:sldId id="324" r:id="rId41"/>
    <p:sldId id="325" r:id="rId42"/>
    <p:sldId id="304" r:id="rId43"/>
    <p:sldId id="326" r:id="rId44"/>
    <p:sldId id="327" r:id="rId45"/>
    <p:sldId id="303" r:id="rId46"/>
    <p:sldId id="263" r:id="rId47"/>
    <p:sldId id="257" r:id="rId48"/>
    <p:sldId id="310" r:id="rId49"/>
    <p:sldId id="302" r:id="rId50"/>
    <p:sldId id="305" r:id="rId51"/>
    <p:sldId id="306" r:id="rId52"/>
    <p:sldId id="308" r:id="rId53"/>
    <p:sldId id="316" r:id="rId54"/>
    <p:sldId id="260" r:id="rId55"/>
    <p:sldId id="317" r:id="rId56"/>
    <p:sldId id="268" r:id="rId57"/>
    <p:sldId id="309" r:id="rId58"/>
    <p:sldId id="322" r:id="rId59"/>
    <p:sldId id="318" r:id="rId60"/>
    <p:sldId id="319" r:id="rId61"/>
    <p:sldId id="320" r:id="rId62"/>
    <p:sldId id="321" r:id="rId63"/>
    <p:sldId id="323" r:id="rId64"/>
    <p:sldId id="258" r:id="rId65"/>
  </p:sldIdLst>
  <p:sldSz cx="12192000" cy="6858000"/>
  <p:notesSz cx="6858000" cy="12192000"/>
  <p:custDataLst>
    <p:tags r:id="rId67"/>
  </p:custData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Jamet" initials="SJ" lastIdx="1" clrIdx="0">
    <p:extLst>
      <p:ext uri="{19B8F6BF-5375-455C-9EA6-DF929625EA0E}">
        <p15:presenceInfo xmlns:p15="http://schemas.microsoft.com/office/powerpoint/2012/main" userId="S::samuel.jamet@universite-paris-saclay.fr::bf57f591-9f98-46ad-b873-0e0cfd4e95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68013F"/>
    <a:srgbClr val="52050A"/>
    <a:srgbClr val="D6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2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Jamet" userId="bf57f591-9f98-46ad-b873-0e0cfd4e953e" providerId="ADAL" clId="{E465131B-9048-477A-A362-9EEAC1B29F25}"/>
    <pc:docChg chg="undo custSel addSld delSld modSld sldOrd">
      <pc:chgData name="Samuel Jamet" userId="bf57f591-9f98-46ad-b873-0e0cfd4e953e" providerId="ADAL" clId="{E465131B-9048-477A-A362-9EEAC1B29F25}" dt="2025-03-06T06:40:36.449" v="6984" actId="1035"/>
      <pc:docMkLst>
        <pc:docMk/>
      </pc:docMkLst>
      <pc:sldChg chg="del">
        <pc:chgData name="Samuel Jamet" userId="bf57f591-9f98-46ad-b873-0e0cfd4e953e" providerId="ADAL" clId="{E465131B-9048-477A-A362-9EEAC1B29F25}" dt="2025-03-05T14:16:52.961" v="0" actId="47"/>
        <pc:sldMkLst>
          <pc:docMk/>
          <pc:sldMk cId="652778235" sldId="256"/>
        </pc:sldMkLst>
      </pc:sldChg>
      <pc:sldChg chg="ord">
        <pc:chgData name="Samuel Jamet" userId="bf57f591-9f98-46ad-b873-0e0cfd4e953e" providerId="ADAL" clId="{E465131B-9048-477A-A362-9EEAC1B29F25}" dt="2025-03-05T15:15:12.475" v="2368"/>
        <pc:sldMkLst>
          <pc:docMk/>
          <pc:sldMk cId="469115653" sldId="260"/>
        </pc:sldMkLst>
      </pc:sldChg>
      <pc:sldChg chg="addSp modSp mod">
        <pc:chgData name="Samuel Jamet" userId="bf57f591-9f98-46ad-b873-0e0cfd4e953e" providerId="ADAL" clId="{E465131B-9048-477A-A362-9EEAC1B29F25}" dt="2025-03-06T06:32:17.209" v="6796" actId="12100"/>
        <pc:sldMkLst>
          <pc:docMk/>
          <pc:sldMk cId="2305799420" sldId="262"/>
        </pc:sldMkLst>
        <pc:graphicFrameChg chg="add mod modGraphic">
          <ac:chgData name="Samuel Jamet" userId="bf57f591-9f98-46ad-b873-0e0cfd4e953e" providerId="ADAL" clId="{E465131B-9048-477A-A362-9EEAC1B29F25}" dt="2025-03-06T06:32:17.209" v="6796" actId="12100"/>
          <ac:graphicFrameMkLst>
            <pc:docMk/>
            <pc:sldMk cId="2305799420" sldId="262"/>
            <ac:graphicFrameMk id="3" creationId="{6314DBAE-7DA1-4131-BACE-097B435B06E8}"/>
          </ac:graphicFrameMkLst>
        </pc:graphicFrameChg>
      </pc:sldChg>
      <pc:sldChg chg="addSp delSp modSp">
        <pc:chgData name="Samuel Jamet" userId="bf57f591-9f98-46ad-b873-0e0cfd4e953e" providerId="ADAL" clId="{E465131B-9048-477A-A362-9EEAC1B29F25}" dt="2025-03-05T14:51:06.908" v="2043" actId="732"/>
        <pc:sldMkLst>
          <pc:docMk/>
          <pc:sldMk cId="1636905215" sldId="263"/>
        </pc:sldMkLst>
        <pc:picChg chg="add del">
          <ac:chgData name="Samuel Jamet" userId="bf57f591-9f98-46ad-b873-0e0cfd4e953e" providerId="ADAL" clId="{E465131B-9048-477A-A362-9EEAC1B29F25}" dt="2025-03-05T14:50:23.344" v="1968" actId="478"/>
          <ac:picMkLst>
            <pc:docMk/>
            <pc:sldMk cId="1636905215" sldId="263"/>
            <ac:picMk id="1026" creationId="{EC39A92C-B067-4124-8D2A-E718631D021D}"/>
          </ac:picMkLst>
        </pc:picChg>
        <pc:picChg chg="add mod">
          <ac:chgData name="Samuel Jamet" userId="bf57f591-9f98-46ad-b873-0e0cfd4e953e" providerId="ADAL" clId="{E465131B-9048-477A-A362-9EEAC1B29F25}" dt="2025-03-05T14:51:06.908" v="2043" actId="732"/>
          <ac:picMkLst>
            <pc:docMk/>
            <pc:sldMk cId="1636905215" sldId="263"/>
            <ac:picMk id="1028" creationId="{18414741-A695-4C29-96BF-6698E27D3D18}"/>
          </ac:picMkLst>
        </pc:picChg>
      </pc:sldChg>
      <pc:sldChg chg="del">
        <pc:chgData name="Samuel Jamet" userId="bf57f591-9f98-46ad-b873-0e0cfd4e953e" providerId="ADAL" clId="{E465131B-9048-477A-A362-9EEAC1B29F25}" dt="2025-03-05T16:14:57.927" v="3408" actId="47"/>
        <pc:sldMkLst>
          <pc:docMk/>
          <pc:sldMk cId="3437464031" sldId="264"/>
        </pc:sldMkLst>
      </pc:sldChg>
      <pc:sldChg chg="del ord">
        <pc:chgData name="Samuel Jamet" userId="bf57f591-9f98-46ad-b873-0e0cfd4e953e" providerId="ADAL" clId="{E465131B-9048-477A-A362-9EEAC1B29F25}" dt="2025-03-06T06:26:33.598" v="6712" actId="47"/>
        <pc:sldMkLst>
          <pc:docMk/>
          <pc:sldMk cId="2425802777" sldId="265"/>
        </pc:sldMkLst>
      </pc:sldChg>
      <pc:sldChg chg="addSp modSp">
        <pc:chgData name="Samuel Jamet" userId="bf57f591-9f98-46ad-b873-0e0cfd4e953e" providerId="ADAL" clId="{E465131B-9048-477A-A362-9EEAC1B29F25}" dt="2025-03-05T16:03:52.948" v="2471" actId="1035"/>
        <pc:sldMkLst>
          <pc:docMk/>
          <pc:sldMk cId="1095766479" sldId="272"/>
        </pc:sldMkLst>
        <pc:picChg chg="add mod">
          <ac:chgData name="Samuel Jamet" userId="bf57f591-9f98-46ad-b873-0e0cfd4e953e" providerId="ADAL" clId="{E465131B-9048-477A-A362-9EEAC1B29F25}" dt="2025-03-05T16:03:52.948" v="2471" actId="1035"/>
          <ac:picMkLst>
            <pc:docMk/>
            <pc:sldMk cId="1095766479" sldId="272"/>
            <ac:picMk id="3" creationId="{051064C2-60A4-4859-BCA2-B4322B19CC13}"/>
          </ac:picMkLst>
        </pc:picChg>
      </pc:sldChg>
      <pc:sldChg chg="del">
        <pc:chgData name="Samuel Jamet" userId="bf57f591-9f98-46ad-b873-0e0cfd4e953e" providerId="ADAL" clId="{E465131B-9048-477A-A362-9EEAC1B29F25}" dt="2025-03-05T14:16:55.937" v="1" actId="47"/>
        <pc:sldMkLst>
          <pc:docMk/>
          <pc:sldMk cId="1355371006" sldId="276"/>
        </pc:sldMkLst>
      </pc:sldChg>
      <pc:sldChg chg="addSp modSp mod modAnim">
        <pc:chgData name="Samuel Jamet" userId="bf57f591-9f98-46ad-b873-0e0cfd4e953e" providerId="ADAL" clId="{E465131B-9048-477A-A362-9EEAC1B29F25}" dt="2025-03-05T16:49:44.924" v="5761"/>
        <pc:sldMkLst>
          <pc:docMk/>
          <pc:sldMk cId="3561970578" sldId="289"/>
        </pc:sldMkLst>
        <pc:spChg chg="mod">
          <ac:chgData name="Samuel Jamet" userId="bf57f591-9f98-46ad-b873-0e0cfd4e953e" providerId="ADAL" clId="{E465131B-9048-477A-A362-9EEAC1B29F25}" dt="2025-03-05T16:49:10.651" v="5757" actId="14100"/>
          <ac:spMkLst>
            <pc:docMk/>
            <pc:sldMk cId="3561970578" sldId="289"/>
            <ac:spMk id="9" creationId="{1141346A-FA0A-495F-9260-FBC703C4C557}"/>
          </ac:spMkLst>
        </pc:spChg>
        <pc:spChg chg="add mod">
          <ac:chgData name="Samuel Jamet" userId="bf57f591-9f98-46ad-b873-0e0cfd4e953e" providerId="ADAL" clId="{E465131B-9048-477A-A362-9EEAC1B29F25}" dt="2025-03-05T16:49:01.101" v="5756" actId="208"/>
          <ac:spMkLst>
            <pc:docMk/>
            <pc:sldMk cId="3561970578" sldId="289"/>
            <ac:spMk id="17" creationId="{10C1F8A0-6DFA-4D7A-B541-3C5A081B8AC8}"/>
          </ac:spMkLst>
        </pc:spChg>
        <pc:picChg chg="mod">
          <ac:chgData name="Samuel Jamet" userId="bf57f591-9f98-46ad-b873-0e0cfd4e953e" providerId="ADAL" clId="{E465131B-9048-477A-A362-9EEAC1B29F25}" dt="2025-03-05T16:48:02.005" v="5750" actId="1076"/>
          <ac:picMkLst>
            <pc:docMk/>
            <pc:sldMk cId="3561970578" sldId="289"/>
            <ac:picMk id="5" creationId="{8E1FD6F3-C736-4191-B2FC-54B51FCD4507}"/>
          </ac:picMkLst>
        </pc:picChg>
        <pc:cxnChg chg="mod">
          <ac:chgData name="Samuel Jamet" userId="bf57f591-9f98-46ad-b873-0e0cfd4e953e" providerId="ADAL" clId="{E465131B-9048-477A-A362-9EEAC1B29F25}" dt="2025-03-05T16:48:02.005" v="5750" actId="1076"/>
          <ac:cxnSpMkLst>
            <pc:docMk/>
            <pc:sldMk cId="3561970578" sldId="289"/>
            <ac:cxnSpMk id="12" creationId="{0E51CA76-E814-4A8F-9A4F-F704C88E12E1}"/>
          </ac:cxnSpMkLst>
        </pc:cxnChg>
        <pc:cxnChg chg="add mod">
          <ac:chgData name="Samuel Jamet" userId="bf57f591-9f98-46ad-b873-0e0cfd4e953e" providerId="ADAL" clId="{E465131B-9048-477A-A362-9EEAC1B29F25}" dt="2025-03-05T16:49:18.002" v="5758" actId="14100"/>
          <ac:cxnSpMkLst>
            <pc:docMk/>
            <pc:sldMk cId="3561970578" sldId="289"/>
            <ac:cxnSpMk id="18" creationId="{E750C2FA-BB78-403A-894F-F262B17A63C3}"/>
          </ac:cxnSpMkLst>
        </pc:cxnChg>
        <pc:cxnChg chg="mod">
          <ac:chgData name="Samuel Jamet" userId="bf57f591-9f98-46ad-b873-0e0cfd4e953e" providerId="ADAL" clId="{E465131B-9048-477A-A362-9EEAC1B29F25}" dt="2025-03-05T16:49:10.651" v="5757" actId="14100"/>
          <ac:cxnSpMkLst>
            <pc:docMk/>
            <pc:sldMk cId="3561970578" sldId="289"/>
            <ac:cxnSpMk id="19" creationId="{72C0A407-48C4-42A5-A185-7E9A7470F681}"/>
          </ac:cxnSpMkLst>
        </pc:cxnChg>
      </pc:sldChg>
      <pc:sldChg chg="modSp mod">
        <pc:chgData name="Samuel Jamet" userId="bf57f591-9f98-46ad-b873-0e0cfd4e953e" providerId="ADAL" clId="{E465131B-9048-477A-A362-9EEAC1B29F25}" dt="2025-03-05T14:19:49.027" v="7" actId="1038"/>
        <pc:sldMkLst>
          <pc:docMk/>
          <pc:sldMk cId="771587202" sldId="292"/>
        </pc:sldMkLst>
        <pc:spChg chg="mod">
          <ac:chgData name="Samuel Jamet" userId="bf57f591-9f98-46ad-b873-0e0cfd4e953e" providerId="ADAL" clId="{E465131B-9048-477A-A362-9EEAC1B29F25}" dt="2025-03-05T14:19:49.027" v="7" actId="1038"/>
          <ac:spMkLst>
            <pc:docMk/>
            <pc:sldMk cId="771587202" sldId="292"/>
            <ac:spMk id="46" creationId="{6FC635AE-4A97-228D-5ECE-3DB0E08E8369}"/>
          </ac:spMkLst>
        </pc:spChg>
      </pc:sldChg>
      <pc:sldChg chg="addSp modSp mod">
        <pc:chgData name="Samuel Jamet" userId="bf57f591-9f98-46ad-b873-0e0cfd4e953e" providerId="ADAL" clId="{E465131B-9048-477A-A362-9EEAC1B29F25}" dt="2025-03-05T14:23:06.670" v="84" actId="1036"/>
        <pc:sldMkLst>
          <pc:docMk/>
          <pc:sldMk cId="3309041446" sldId="295"/>
        </pc:sldMkLst>
        <pc:spChg chg="mod">
          <ac:chgData name="Samuel Jamet" userId="bf57f591-9f98-46ad-b873-0e0cfd4e953e" providerId="ADAL" clId="{E465131B-9048-477A-A362-9EEAC1B29F25}" dt="2025-03-05T14:21:34.890" v="13" actId="20577"/>
          <ac:spMkLst>
            <pc:docMk/>
            <pc:sldMk cId="3309041446" sldId="295"/>
            <ac:spMk id="4" creationId="{DD799F50-E6EB-ECEB-A59B-BC12B88ED6F4}"/>
          </ac:spMkLst>
        </pc:spChg>
        <pc:spChg chg="add mod">
          <ac:chgData name="Samuel Jamet" userId="bf57f591-9f98-46ad-b873-0e0cfd4e953e" providerId="ADAL" clId="{E465131B-9048-477A-A362-9EEAC1B29F25}" dt="2025-03-05T14:23:06.670" v="84" actId="1036"/>
          <ac:spMkLst>
            <pc:docMk/>
            <pc:sldMk cId="3309041446" sldId="295"/>
            <ac:spMk id="12" creationId="{E4290A47-989E-4862-9EE4-8DA4CAD41D86}"/>
          </ac:spMkLst>
        </pc:spChg>
        <pc:picChg chg="add mod">
          <ac:chgData name="Samuel Jamet" userId="bf57f591-9f98-46ad-b873-0e0cfd4e953e" providerId="ADAL" clId="{E465131B-9048-477A-A362-9EEAC1B29F25}" dt="2025-03-05T14:22:34.521" v="19" actId="1076"/>
          <ac:picMkLst>
            <pc:docMk/>
            <pc:sldMk cId="3309041446" sldId="295"/>
            <ac:picMk id="10" creationId="{5011A3A1-36CA-4C57-B7C9-CC2D4B47F90F}"/>
          </ac:picMkLst>
        </pc:picChg>
      </pc:sldChg>
      <pc:sldChg chg="addSp delSp modSp mod ord">
        <pc:chgData name="Samuel Jamet" userId="bf57f591-9f98-46ad-b873-0e0cfd4e953e" providerId="ADAL" clId="{E465131B-9048-477A-A362-9EEAC1B29F25}" dt="2025-03-06T06:19:19.433" v="6486" actId="478"/>
        <pc:sldMkLst>
          <pc:docMk/>
          <pc:sldMk cId="1236698142" sldId="297"/>
        </pc:sldMkLst>
        <pc:picChg chg="add del mod">
          <ac:chgData name="Samuel Jamet" userId="bf57f591-9f98-46ad-b873-0e0cfd4e953e" providerId="ADAL" clId="{E465131B-9048-477A-A362-9EEAC1B29F25}" dt="2025-03-06T06:19:19.433" v="6486" actId="478"/>
          <ac:picMkLst>
            <pc:docMk/>
            <pc:sldMk cId="1236698142" sldId="297"/>
            <ac:picMk id="5" creationId="{A0E73C7C-D487-475C-94CA-B6635BF233A0}"/>
          </ac:picMkLst>
        </pc:picChg>
      </pc:sldChg>
      <pc:sldChg chg="modSp mod">
        <pc:chgData name="Samuel Jamet" userId="bf57f591-9f98-46ad-b873-0e0cfd4e953e" providerId="ADAL" clId="{E465131B-9048-477A-A362-9EEAC1B29F25}" dt="2025-03-05T14:20:46.586" v="9" actId="1037"/>
        <pc:sldMkLst>
          <pc:docMk/>
          <pc:sldMk cId="994494064" sldId="301"/>
        </pc:sldMkLst>
        <pc:picChg chg="mod">
          <ac:chgData name="Samuel Jamet" userId="bf57f591-9f98-46ad-b873-0e0cfd4e953e" providerId="ADAL" clId="{E465131B-9048-477A-A362-9EEAC1B29F25}" dt="2025-03-05T14:20:46.586" v="9" actId="1037"/>
          <ac:picMkLst>
            <pc:docMk/>
            <pc:sldMk cId="994494064" sldId="301"/>
            <ac:picMk id="8" creationId="{878FA48E-F254-DE14-DFB0-16550020EC8D}"/>
          </ac:picMkLst>
        </pc:picChg>
      </pc:sldChg>
      <pc:sldChg chg="modSp mod">
        <pc:chgData name="Samuel Jamet" userId="bf57f591-9f98-46ad-b873-0e0cfd4e953e" providerId="ADAL" clId="{E465131B-9048-477A-A362-9EEAC1B29F25}" dt="2025-03-06T06:25:50.810" v="6711" actId="1036"/>
        <pc:sldMkLst>
          <pc:docMk/>
          <pc:sldMk cId="596699962" sldId="303"/>
        </pc:sldMkLst>
        <pc:spChg chg="mod">
          <ac:chgData name="Samuel Jamet" userId="bf57f591-9f98-46ad-b873-0e0cfd4e953e" providerId="ADAL" clId="{E465131B-9048-477A-A362-9EEAC1B29F25}" dt="2025-03-06T06:25:50.810" v="6711" actId="1036"/>
          <ac:spMkLst>
            <pc:docMk/>
            <pc:sldMk cId="596699962" sldId="303"/>
            <ac:spMk id="3" creationId="{9B7DA879-28C8-CB55-0ACB-FD867FC79738}"/>
          </ac:spMkLst>
        </pc:spChg>
        <pc:spChg chg="mod">
          <ac:chgData name="Samuel Jamet" userId="bf57f591-9f98-46ad-b873-0e0cfd4e953e" providerId="ADAL" clId="{E465131B-9048-477A-A362-9EEAC1B29F25}" dt="2025-03-06T06:25:50.810" v="6711" actId="1036"/>
          <ac:spMkLst>
            <pc:docMk/>
            <pc:sldMk cId="596699962" sldId="303"/>
            <ac:spMk id="4" creationId="{BC0D65AC-1928-4352-BB57-513DE76BC705}"/>
          </ac:spMkLst>
        </pc:spChg>
        <pc:spChg chg="mod">
          <ac:chgData name="Samuel Jamet" userId="bf57f591-9f98-46ad-b873-0e0cfd4e953e" providerId="ADAL" clId="{E465131B-9048-477A-A362-9EEAC1B29F25}" dt="2025-03-06T06:25:50.810" v="6711" actId="1036"/>
          <ac:spMkLst>
            <pc:docMk/>
            <pc:sldMk cId="596699962" sldId="303"/>
            <ac:spMk id="5" creationId="{6513B824-4123-E8BE-7325-CAAB176EF6C1}"/>
          </ac:spMkLst>
        </pc:spChg>
        <pc:spChg chg="mod">
          <ac:chgData name="Samuel Jamet" userId="bf57f591-9f98-46ad-b873-0e0cfd4e953e" providerId="ADAL" clId="{E465131B-9048-477A-A362-9EEAC1B29F25}" dt="2025-03-06T06:25:50.810" v="6711" actId="1036"/>
          <ac:spMkLst>
            <pc:docMk/>
            <pc:sldMk cId="596699962" sldId="303"/>
            <ac:spMk id="6" creationId="{CDCF66CF-B1C9-73F9-ADA2-DFE38B3972BE}"/>
          </ac:spMkLst>
        </pc:spChg>
        <pc:spChg chg="mod">
          <ac:chgData name="Samuel Jamet" userId="bf57f591-9f98-46ad-b873-0e0cfd4e953e" providerId="ADAL" clId="{E465131B-9048-477A-A362-9EEAC1B29F25}" dt="2025-03-06T06:25:50.810" v="6711" actId="1036"/>
          <ac:spMkLst>
            <pc:docMk/>
            <pc:sldMk cId="596699962" sldId="303"/>
            <ac:spMk id="7" creationId="{9D50F9BE-5E5A-82F3-0DEB-127A312E18CE}"/>
          </ac:spMkLst>
        </pc:spChg>
        <pc:spChg chg="mod">
          <ac:chgData name="Samuel Jamet" userId="bf57f591-9f98-46ad-b873-0e0cfd4e953e" providerId="ADAL" clId="{E465131B-9048-477A-A362-9EEAC1B29F25}" dt="2025-03-06T06:25:50.810" v="6711" actId="1036"/>
          <ac:spMkLst>
            <pc:docMk/>
            <pc:sldMk cId="596699962" sldId="303"/>
            <ac:spMk id="8" creationId="{EFF616BA-E795-FE2A-7951-0AF0E635B42E}"/>
          </ac:spMkLst>
        </pc:spChg>
        <pc:spChg chg="mod">
          <ac:chgData name="Samuel Jamet" userId="bf57f591-9f98-46ad-b873-0e0cfd4e953e" providerId="ADAL" clId="{E465131B-9048-477A-A362-9EEAC1B29F25}" dt="2025-03-06T06:25:50.810" v="6711" actId="1036"/>
          <ac:spMkLst>
            <pc:docMk/>
            <pc:sldMk cId="596699962" sldId="303"/>
            <ac:spMk id="9" creationId="{4DD7E324-D573-4543-FC11-E8A183C29FC7}"/>
          </ac:spMkLst>
        </pc:spChg>
      </pc:sldChg>
      <pc:sldChg chg="addSp delSp modSp mod ord">
        <pc:chgData name="Samuel Jamet" userId="bf57f591-9f98-46ad-b873-0e0cfd4e953e" providerId="ADAL" clId="{E465131B-9048-477A-A362-9EEAC1B29F25}" dt="2025-03-06T06:18:22.892" v="6452"/>
        <pc:sldMkLst>
          <pc:docMk/>
          <pc:sldMk cId="1300821430" sldId="304"/>
        </pc:sldMkLst>
        <pc:spChg chg="add mod">
          <ac:chgData name="Samuel Jamet" userId="bf57f591-9f98-46ad-b873-0e0cfd4e953e" providerId="ADAL" clId="{E465131B-9048-477A-A362-9EEAC1B29F25}" dt="2025-03-05T15:00:05.601" v="2365" actId="1036"/>
          <ac:spMkLst>
            <pc:docMk/>
            <pc:sldMk cId="1300821430" sldId="304"/>
            <ac:spMk id="7" creationId="{51AC948D-D07E-4B5B-98DC-6D07E8C0AA92}"/>
          </ac:spMkLst>
        </pc:spChg>
        <pc:spChg chg="add mod">
          <ac:chgData name="Samuel Jamet" userId="bf57f591-9f98-46ad-b873-0e0cfd4e953e" providerId="ADAL" clId="{E465131B-9048-477A-A362-9EEAC1B29F25}" dt="2025-03-05T15:00:05.601" v="2365" actId="1036"/>
          <ac:spMkLst>
            <pc:docMk/>
            <pc:sldMk cId="1300821430" sldId="304"/>
            <ac:spMk id="14" creationId="{0C2D624A-2C6B-4A4A-B3FD-1DC70D4BA456}"/>
          </ac:spMkLst>
        </pc:spChg>
        <pc:spChg chg="add mod">
          <ac:chgData name="Samuel Jamet" userId="bf57f591-9f98-46ad-b873-0e0cfd4e953e" providerId="ADAL" clId="{E465131B-9048-477A-A362-9EEAC1B29F25}" dt="2025-03-05T15:00:05.601" v="2365" actId="1036"/>
          <ac:spMkLst>
            <pc:docMk/>
            <pc:sldMk cId="1300821430" sldId="304"/>
            <ac:spMk id="15" creationId="{F0495764-C216-4C57-893C-38475559D96A}"/>
          </ac:spMkLst>
        </pc:spChg>
        <pc:picChg chg="add mod">
          <ac:chgData name="Samuel Jamet" userId="bf57f591-9f98-46ad-b873-0e0cfd4e953e" providerId="ADAL" clId="{E465131B-9048-477A-A362-9EEAC1B29F25}" dt="2025-03-05T15:00:22.873" v="2366" actId="1076"/>
          <ac:picMkLst>
            <pc:docMk/>
            <pc:sldMk cId="1300821430" sldId="304"/>
            <ac:picMk id="4" creationId="{9123F4CD-CF7C-4F31-B44C-AD438EEF3CEB}"/>
          </ac:picMkLst>
        </pc:picChg>
        <pc:picChg chg="add mod">
          <ac:chgData name="Samuel Jamet" userId="bf57f591-9f98-46ad-b873-0e0cfd4e953e" providerId="ADAL" clId="{E465131B-9048-477A-A362-9EEAC1B29F25}" dt="2025-03-05T15:00:05.601" v="2365" actId="1036"/>
          <ac:picMkLst>
            <pc:docMk/>
            <pc:sldMk cId="1300821430" sldId="304"/>
            <ac:picMk id="6" creationId="{33AD5307-2D56-446D-A3E7-07837C294E20}"/>
          </ac:picMkLst>
        </pc:picChg>
        <pc:picChg chg="add mod ord">
          <ac:chgData name="Samuel Jamet" userId="bf57f591-9f98-46ad-b873-0e0cfd4e953e" providerId="ADAL" clId="{E465131B-9048-477A-A362-9EEAC1B29F25}" dt="2025-03-05T15:00:05.601" v="2365" actId="1036"/>
          <ac:picMkLst>
            <pc:docMk/>
            <pc:sldMk cId="1300821430" sldId="304"/>
            <ac:picMk id="9" creationId="{998672A5-47DB-44CF-B0A6-A09866BAA5E1}"/>
          </ac:picMkLst>
        </pc:picChg>
        <pc:picChg chg="add del mod">
          <ac:chgData name="Samuel Jamet" userId="bf57f591-9f98-46ad-b873-0e0cfd4e953e" providerId="ADAL" clId="{E465131B-9048-477A-A362-9EEAC1B29F25}" dt="2025-03-05T14:58:22.299" v="2214" actId="478"/>
          <ac:picMkLst>
            <pc:docMk/>
            <pc:sldMk cId="1300821430" sldId="304"/>
            <ac:picMk id="11" creationId="{A60AC95E-EEF1-4CD0-B8A0-E57BD5FF95EF}"/>
          </ac:picMkLst>
        </pc:picChg>
        <pc:picChg chg="add mod">
          <ac:chgData name="Samuel Jamet" userId="bf57f591-9f98-46ad-b873-0e0cfd4e953e" providerId="ADAL" clId="{E465131B-9048-477A-A362-9EEAC1B29F25}" dt="2025-03-05T15:00:05.601" v="2365" actId="1036"/>
          <ac:picMkLst>
            <pc:docMk/>
            <pc:sldMk cId="1300821430" sldId="304"/>
            <ac:picMk id="13" creationId="{41960C8A-7842-4A2C-B68C-CAAFB8E58F45}"/>
          </ac:picMkLst>
        </pc:picChg>
      </pc:sldChg>
      <pc:sldChg chg="addSp delSp modSp new mod ord modNotesTx">
        <pc:chgData name="Samuel Jamet" userId="bf57f591-9f98-46ad-b873-0e0cfd4e953e" providerId="ADAL" clId="{E465131B-9048-477A-A362-9EEAC1B29F25}" dt="2025-03-05T16:20:44.159" v="3818" actId="20577"/>
        <pc:sldMkLst>
          <pc:docMk/>
          <pc:sldMk cId="108444311" sldId="309"/>
        </pc:sldMkLst>
        <pc:spChg chg="mod">
          <ac:chgData name="Samuel Jamet" userId="bf57f591-9f98-46ad-b873-0e0cfd4e953e" providerId="ADAL" clId="{E465131B-9048-477A-A362-9EEAC1B29F25}" dt="2025-03-05T14:34:54.942" v="1080" actId="20577"/>
          <ac:spMkLst>
            <pc:docMk/>
            <pc:sldMk cId="108444311" sldId="309"/>
            <ac:spMk id="2" creationId="{C48E3FD8-B521-4E27-898E-BAF7268425BA}"/>
          </ac:spMkLst>
        </pc:spChg>
        <pc:spChg chg="add del mod">
          <ac:chgData name="Samuel Jamet" userId="bf57f591-9f98-46ad-b873-0e0cfd4e953e" providerId="ADAL" clId="{E465131B-9048-477A-A362-9EEAC1B29F25}" dt="2025-03-05T14:26:20.920" v="324" actId="478"/>
          <ac:spMkLst>
            <pc:docMk/>
            <pc:sldMk cId="108444311" sldId="309"/>
            <ac:spMk id="3" creationId="{A793EF32-FFE7-4187-BE7E-8CD854654B56}"/>
          </ac:spMkLst>
        </pc:spChg>
        <pc:spChg chg="add del mod">
          <ac:chgData name="Samuel Jamet" userId="bf57f591-9f98-46ad-b873-0e0cfd4e953e" providerId="ADAL" clId="{E465131B-9048-477A-A362-9EEAC1B29F25}" dt="2025-03-05T14:26:20.920" v="324" actId="478"/>
          <ac:spMkLst>
            <pc:docMk/>
            <pc:sldMk cId="108444311" sldId="309"/>
            <ac:spMk id="4" creationId="{72CE55B5-085B-4912-B222-30054214100D}"/>
          </ac:spMkLst>
        </pc:spChg>
        <pc:spChg chg="add mod">
          <ac:chgData name="Samuel Jamet" userId="bf57f591-9f98-46ad-b873-0e0cfd4e953e" providerId="ADAL" clId="{E465131B-9048-477A-A362-9EEAC1B29F25}" dt="2025-03-05T14:34:45.483" v="1070" actId="1036"/>
          <ac:spMkLst>
            <pc:docMk/>
            <pc:sldMk cId="108444311" sldId="309"/>
            <ac:spMk id="5" creationId="{D262C477-3777-486C-9B81-741388F06861}"/>
          </ac:spMkLst>
        </pc:spChg>
        <pc:spChg chg="add mod">
          <ac:chgData name="Samuel Jamet" userId="bf57f591-9f98-46ad-b873-0e0cfd4e953e" providerId="ADAL" clId="{E465131B-9048-477A-A362-9EEAC1B29F25}" dt="2025-03-05T14:34:45.483" v="1070" actId="1036"/>
          <ac:spMkLst>
            <pc:docMk/>
            <pc:sldMk cId="108444311" sldId="309"/>
            <ac:spMk id="6" creationId="{029CDD24-AED8-494B-B8C9-7AD75E22D536}"/>
          </ac:spMkLst>
        </pc:spChg>
        <pc:spChg chg="add del mod">
          <ac:chgData name="Samuel Jamet" userId="bf57f591-9f98-46ad-b873-0e0cfd4e953e" providerId="ADAL" clId="{E465131B-9048-477A-A362-9EEAC1B29F25}" dt="2025-03-05T14:40:01.107" v="1503" actId="478"/>
          <ac:spMkLst>
            <pc:docMk/>
            <pc:sldMk cId="108444311" sldId="309"/>
            <ac:spMk id="7" creationId="{78E00837-B0EB-45BB-881D-04B6F6A86B6D}"/>
          </ac:spMkLst>
        </pc:spChg>
        <pc:spChg chg="add mod">
          <ac:chgData name="Samuel Jamet" userId="bf57f591-9f98-46ad-b873-0e0cfd4e953e" providerId="ADAL" clId="{E465131B-9048-477A-A362-9EEAC1B29F25}" dt="2025-03-05T14:40:15.900" v="1507" actId="1076"/>
          <ac:spMkLst>
            <pc:docMk/>
            <pc:sldMk cId="108444311" sldId="309"/>
            <ac:spMk id="8" creationId="{48238AC2-45F6-491C-B8C4-472CAE5DD356}"/>
          </ac:spMkLst>
        </pc:spChg>
        <pc:spChg chg="add mod">
          <ac:chgData name="Samuel Jamet" userId="bf57f591-9f98-46ad-b873-0e0cfd4e953e" providerId="ADAL" clId="{E465131B-9048-477A-A362-9EEAC1B29F25}" dt="2025-03-05T14:34:45.483" v="1070" actId="1036"/>
          <ac:spMkLst>
            <pc:docMk/>
            <pc:sldMk cId="108444311" sldId="309"/>
            <ac:spMk id="9" creationId="{F86951EE-E4C7-4932-83F2-247B52B70138}"/>
          </ac:spMkLst>
        </pc:spChg>
        <pc:spChg chg="add mod">
          <ac:chgData name="Samuel Jamet" userId="bf57f591-9f98-46ad-b873-0e0cfd4e953e" providerId="ADAL" clId="{E465131B-9048-477A-A362-9EEAC1B29F25}" dt="2025-03-05T14:34:45.483" v="1070" actId="1036"/>
          <ac:spMkLst>
            <pc:docMk/>
            <pc:sldMk cId="108444311" sldId="309"/>
            <ac:spMk id="10" creationId="{692CD62F-547C-4C0F-BBD1-D30E6E73F2EA}"/>
          </ac:spMkLst>
        </pc:spChg>
        <pc:spChg chg="add mod">
          <ac:chgData name="Samuel Jamet" userId="bf57f591-9f98-46ad-b873-0e0cfd4e953e" providerId="ADAL" clId="{E465131B-9048-477A-A362-9EEAC1B29F25}" dt="2025-03-05T14:39:54.484" v="1501" actId="1076"/>
          <ac:spMkLst>
            <pc:docMk/>
            <pc:sldMk cId="108444311" sldId="309"/>
            <ac:spMk id="11" creationId="{9F7F0580-9FCE-4C6F-8E3D-7DDADDCCF381}"/>
          </ac:spMkLst>
        </pc:spChg>
        <pc:spChg chg="add mod">
          <ac:chgData name="Samuel Jamet" userId="bf57f591-9f98-46ad-b873-0e0cfd4e953e" providerId="ADAL" clId="{E465131B-9048-477A-A362-9EEAC1B29F25}" dt="2025-03-05T14:40:26.931" v="1510" actId="1076"/>
          <ac:spMkLst>
            <pc:docMk/>
            <pc:sldMk cId="108444311" sldId="309"/>
            <ac:spMk id="12" creationId="{6F81E9AF-A22D-498E-9739-4218BB156FB7}"/>
          </ac:spMkLst>
        </pc:spChg>
        <pc:spChg chg="add mod">
          <ac:chgData name="Samuel Jamet" userId="bf57f591-9f98-46ad-b873-0e0cfd4e953e" providerId="ADAL" clId="{E465131B-9048-477A-A362-9EEAC1B29F25}" dt="2025-03-05T14:39:57.300" v="1502" actId="1076"/>
          <ac:spMkLst>
            <pc:docMk/>
            <pc:sldMk cId="108444311" sldId="309"/>
            <ac:spMk id="13" creationId="{0DA6ADAB-4881-462A-9E6B-5127CCD44463}"/>
          </ac:spMkLst>
        </pc:spChg>
        <pc:spChg chg="add mod">
          <ac:chgData name="Samuel Jamet" userId="bf57f591-9f98-46ad-b873-0e0cfd4e953e" providerId="ADAL" clId="{E465131B-9048-477A-A362-9EEAC1B29F25}" dt="2025-03-05T14:40:24.004" v="1509" actId="1076"/>
          <ac:spMkLst>
            <pc:docMk/>
            <pc:sldMk cId="108444311" sldId="309"/>
            <ac:spMk id="14" creationId="{C48BB977-5346-4345-871B-1B6D18DF94AD}"/>
          </ac:spMkLst>
        </pc:spChg>
        <pc:spChg chg="add mod">
          <ac:chgData name="Samuel Jamet" userId="bf57f591-9f98-46ad-b873-0e0cfd4e953e" providerId="ADAL" clId="{E465131B-9048-477A-A362-9EEAC1B29F25}" dt="2025-03-05T14:39:48.748" v="1500" actId="1076"/>
          <ac:spMkLst>
            <pc:docMk/>
            <pc:sldMk cId="108444311" sldId="309"/>
            <ac:spMk id="15" creationId="{C3780034-025F-4F21-BA17-846D419CBDEE}"/>
          </ac:spMkLst>
        </pc:spChg>
        <pc:spChg chg="add mod">
          <ac:chgData name="Samuel Jamet" userId="bf57f591-9f98-46ad-b873-0e0cfd4e953e" providerId="ADAL" clId="{E465131B-9048-477A-A362-9EEAC1B29F25}" dt="2025-03-05T14:40:35.922" v="1511" actId="1076"/>
          <ac:spMkLst>
            <pc:docMk/>
            <pc:sldMk cId="108444311" sldId="309"/>
            <ac:spMk id="16" creationId="{443804A2-56E1-4264-AB24-3E5E62F16A41}"/>
          </ac:spMkLst>
        </pc:spChg>
        <pc:spChg chg="add del mod">
          <ac:chgData name="Samuel Jamet" userId="bf57f591-9f98-46ad-b873-0e0cfd4e953e" providerId="ADAL" clId="{E465131B-9048-477A-A362-9EEAC1B29F25}" dt="2025-03-05T14:33:13.628" v="896" actId="478"/>
          <ac:spMkLst>
            <pc:docMk/>
            <pc:sldMk cId="108444311" sldId="309"/>
            <ac:spMk id="17" creationId="{9D010272-2042-4D47-AE59-192BD2F234FF}"/>
          </ac:spMkLst>
        </pc:spChg>
        <pc:spChg chg="add del mod">
          <ac:chgData name="Samuel Jamet" userId="bf57f591-9f98-46ad-b873-0e0cfd4e953e" providerId="ADAL" clId="{E465131B-9048-477A-A362-9EEAC1B29F25}" dt="2025-03-05T14:33:15.626" v="897" actId="478"/>
          <ac:spMkLst>
            <pc:docMk/>
            <pc:sldMk cId="108444311" sldId="309"/>
            <ac:spMk id="18" creationId="{FD06073F-2F93-455B-9F7B-D544B219C01D}"/>
          </ac:spMkLst>
        </pc:spChg>
        <pc:spChg chg="add mod">
          <ac:chgData name="Samuel Jamet" userId="bf57f591-9f98-46ad-b873-0e0cfd4e953e" providerId="ADAL" clId="{E465131B-9048-477A-A362-9EEAC1B29F25}" dt="2025-03-05T14:40:08.306" v="1505" actId="1076"/>
          <ac:spMkLst>
            <pc:docMk/>
            <pc:sldMk cId="108444311" sldId="309"/>
            <ac:spMk id="19" creationId="{762F4130-2FB9-4FA4-B34D-DFCD36A45679}"/>
          </ac:spMkLst>
        </pc:spChg>
        <pc:spChg chg="add mod">
          <ac:chgData name="Samuel Jamet" userId="bf57f591-9f98-46ad-b873-0e0cfd4e953e" providerId="ADAL" clId="{E465131B-9048-477A-A362-9EEAC1B29F25}" dt="2025-03-05T16:20:35.361" v="3807" actId="1076"/>
          <ac:spMkLst>
            <pc:docMk/>
            <pc:sldMk cId="108444311" sldId="309"/>
            <ac:spMk id="20" creationId="{F5F74607-8DE4-48B7-AE3F-9082A416536E}"/>
          </ac:spMkLst>
        </pc:spChg>
        <pc:spChg chg="add mod">
          <ac:chgData name="Samuel Jamet" userId="bf57f591-9f98-46ad-b873-0e0cfd4e953e" providerId="ADAL" clId="{E465131B-9048-477A-A362-9EEAC1B29F25}" dt="2025-03-05T16:20:44.159" v="3818" actId="20577"/>
          <ac:spMkLst>
            <pc:docMk/>
            <pc:sldMk cId="108444311" sldId="309"/>
            <ac:spMk id="21" creationId="{BE09D0D1-83FE-4520-8B8F-E7F023CDADBF}"/>
          </ac:spMkLst>
        </pc:spChg>
      </pc:sldChg>
      <pc:sldChg chg="addSp modSp new mod">
        <pc:chgData name="Samuel Jamet" userId="bf57f591-9f98-46ad-b873-0e0cfd4e953e" providerId="ADAL" clId="{E465131B-9048-477A-A362-9EEAC1B29F25}" dt="2025-03-05T14:43:43.545" v="1964" actId="404"/>
        <pc:sldMkLst>
          <pc:docMk/>
          <pc:sldMk cId="1486986960" sldId="310"/>
        </pc:sldMkLst>
        <pc:spChg chg="mod">
          <ac:chgData name="Samuel Jamet" userId="bf57f591-9f98-46ad-b873-0e0cfd4e953e" providerId="ADAL" clId="{E465131B-9048-477A-A362-9EEAC1B29F25}" dt="2025-03-05T14:35:55.545" v="1133" actId="14100"/>
          <ac:spMkLst>
            <pc:docMk/>
            <pc:sldMk cId="1486986960" sldId="310"/>
            <ac:spMk id="2" creationId="{AE4279C3-4E32-4E9E-9623-17E0A3992A4E}"/>
          </ac:spMkLst>
        </pc:spChg>
        <pc:spChg chg="add mod">
          <ac:chgData name="Samuel Jamet" userId="bf57f591-9f98-46ad-b873-0e0cfd4e953e" providerId="ADAL" clId="{E465131B-9048-477A-A362-9EEAC1B29F25}" dt="2025-03-05T14:36:05.788" v="1134"/>
          <ac:spMkLst>
            <pc:docMk/>
            <pc:sldMk cId="1486986960" sldId="310"/>
            <ac:spMk id="3" creationId="{4B9F8AAC-ACAE-4B0A-9DFA-92603CD3444A}"/>
          </ac:spMkLst>
        </pc:spChg>
        <pc:spChg chg="add mod">
          <ac:chgData name="Samuel Jamet" userId="bf57f591-9f98-46ad-b873-0e0cfd4e953e" providerId="ADAL" clId="{E465131B-9048-477A-A362-9EEAC1B29F25}" dt="2025-03-05T14:42:02.140" v="1742" actId="20577"/>
          <ac:spMkLst>
            <pc:docMk/>
            <pc:sldMk cId="1486986960" sldId="310"/>
            <ac:spMk id="4" creationId="{DC4ADA07-0BB8-4EE7-945A-2E3BCB7A4E69}"/>
          </ac:spMkLst>
        </pc:spChg>
        <pc:spChg chg="add mod">
          <ac:chgData name="Samuel Jamet" userId="bf57f591-9f98-46ad-b873-0e0cfd4e953e" providerId="ADAL" clId="{E465131B-9048-477A-A362-9EEAC1B29F25}" dt="2025-03-05T14:41:00.745" v="1541" actId="1036"/>
          <ac:spMkLst>
            <pc:docMk/>
            <pc:sldMk cId="1486986960" sldId="310"/>
            <ac:spMk id="5" creationId="{AB6DE8FC-F79E-4342-9AA5-E3CEF6A1360D}"/>
          </ac:spMkLst>
        </pc:spChg>
        <pc:spChg chg="add mod">
          <ac:chgData name="Samuel Jamet" userId="bf57f591-9f98-46ad-b873-0e0cfd4e953e" providerId="ADAL" clId="{E465131B-9048-477A-A362-9EEAC1B29F25}" dt="2025-03-05T14:41:00.745" v="1541" actId="1036"/>
          <ac:spMkLst>
            <pc:docMk/>
            <pc:sldMk cId="1486986960" sldId="310"/>
            <ac:spMk id="6" creationId="{32FF5385-77E6-4F73-80AB-297D90A91417}"/>
          </ac:spMkLst>
        </pc:spChg>
        <pc:spChg chg="add mod">
          <ac:chgData name="Samuel Jamet" userId="bf57f591-9f98-46ad-b873-0e0cfd4e953e" providerId="ADAL" clId="{E465131B-9048-477A-A362-9EEAC1B29F25}" dt="2025-03-05T14:43:15.688" v="1886" actId="1076"/>
          <ac:spMkLst>
            <pc:docMk/>
            <pc:sldMk cId="1486986960" sldId="310"/>
            <ac:spMk id="7" creationId="{66374873-BE1B-46E3-B58D-2FB54E7BCAB4}"/>
          </ac:spMkLst>
        </pc:spChg>
        <pc:spChg chg="add mod">
          <ac:chgData name="Samuel Jamet" userId="bf57f591-9f98-46ad-b873-0e0cfd4e953e" providerId="ADAL" clId="{E465131B-9048-477A-A362-9EEAC1B29F25}" dt="2025-03-05T14:43:43.545" v="1964" actId="404"/>
          <ac:spMkLst>
            <pc:docMk/>
            <pc:sldMk cId="1486986960" sldId="310"/>
            <ac:spMk id="8" creationId="{52B34CB5-201B-4C5B-9F6D-0C8B30DDBBAC}"/>
          </ac:spMkLst>
        </pc:spChg>
      </pc:sldChg>
      <pc:sldChg chg="modSp new del mod">
        <pc:chgData name="Samuel Jamet" userId="bf57f591-9f98-46ad-b873-0e0cfd4e953e" providerId="ADAL" clId="{E465131B-9048-477A-A362-9EEAC1B29F25}" dt="2025-03-05T14:53:01.629" v="2044" actId="47"/>
        <pc:sldMkLst>
          <pc:docMk/>
          <pc:sldMk cId="1622302425" sldId="311"/>
        </pc:sldMkLst>
        <pc:spChg chg="mod">
          <ac:chgData name="Samuel Jamet" userId="bf57f591-9f98-46ad-b873-0e0cfd4e953e" providerId="ADAL" clId="{E465131B-9048-477A-A362-9EEAC1B29F25}" dt="2025-03-05T14:44:24.894" v="1966" actId="27636"/>
          <ac:spMkLst>
            <pc:docMk/>
            <pc:sldMk cId="1622302425" sldId="311"/>
            <ac:spMk id="2" creationId="{1E50A444-B1B4-4A02-890F-8B1EDD64A11A}"/>
          </ac:spMkLst>
        </pc:spChg>
      </pc:sldChg>
      <pc:sldChg chg="delSp modSp new del mod">
        <pc:chgData name="Samuel Jamet" userId="bf57f591-9f98-46ad-b873-0e0cfd4e953e" providerId="ADAL" clId="{E465131B-9048-477A-A362-9EEAC1B29F25}" dt="2025-03-06T06:10:58.440" v="6081" actId="47"/>
        <pc:sldMkLst>
          <pc:docMk/>
          <pc:sldMk cId="2584897793" sldId="311"/>
        </pc:sldMkLst>
        <pc:spChg chg="del">
          <ac:chgData name="Samuel Jamet" userId="bf57f591-9f98-46ad-b873-0e0cfd4e953e" providerId="ADAL" clId="{E465131B-9048-477A-A362-9EEAC1B29F25}" dt="2025-03-05T14:55:49.138" v="2055" actId="478"/>
          <ac:spMkLst>
            <pc:docMk/>
            <pc:sldMk cId="2584897793" sldId="311"/>
            <ac:spMk id="2" creationId="{1F7F1C29-0397-42E0-8E4B-74863372511B}"/>
          </ac:spMkLst>
        </pc:spChg>
        <pc:spChg chg="del">
          <ac:chgData name="Samuel Jamet" userId="bf57f591-9f98-46ad-b873-0e0cfd4e953e" providerId="ADAL" clId="{E465131B-9048-477A-A362-9EEAC1B29F25}" dt="2025-03-05T14:55:50.509" v="2056" actId="478"/>
          <ac:spMkLst>
            <pc:docMk/>
            <pc:sldMk cId="2584897793" sldId="311"/>
            <ac:spMk id="3" creationId="{73A8966F-6E01-41D7-9ECB-F5BA87FC480C}"/>
          </ac:spMkLst>
        </pc:spChg>
        <pc:spChg chg="mod">
          <ac:chgData name="Samuel Jamet" userId="bf57f591-9f98-46ad-b873-0e0cfd4e953e" providerId="ADAL" clId="{E465131B-9048-477A-A362-9EEAC1B29F25}" dt="2025-03-05T14:55:46.108" v="2054" actId="27636"/>
          <ac:spMkLst>
            <pc:docMk/>
            <pc:sldMk cId="2584897793" sldId="311"/>
            <ac:spMk id="4" creationId="{B993CA46-A55F-4848-ADAD-9016A666170A}"/>
          </ac:spMkLst>
        </pc:spChg>
      </pc:sldChg>
      <pc:sldChg chg="addSp delSp modSp new del mod ord">
        <pc:chgData name="Samuel Jamet" userId="bf57f591-9f98-46ad-b873-0e0cfd4e953e" providerId="ADAL" clId="{E465131B-9048-477A-A362-9EEAC1B29F25}" dt="2025-03-05T16:15:26.101" v="3409" actId="47"/>
        <pc:sldMkLst>
          <pc:docMk/>
          <pc:sldMk cId="2948141678" sldId="312"/>
        </pc:sldMkLst>
        <pc:spChg chg="mod">
          <ac:chgData name="Samuel Jamet" userId="bf57f591-9f98-46ad-b873-0e0cfd4e953e" providerId="ADAL" clId="{E465131B-9048-477A-A362-9EEAC1B29F25}" dt="2025-03-05T16:00:43.618" v="2370" actId="27636"/>
          <ac:spMkLst>
            <pc:docMk/>
            <pc:sldMk cId="2948141678" sldId="312"/>
            <ac:spMk id="2" creationId="{CB31B221-03CC-45E0-9C0B-D0E3A14DE011}"/>
          </ac:spMkLst>
        </pc:spChg>
        <pc:picChg chg="add del">
          <ac:chgData name="Samuel Jamet" userId="bf57f591-9f98-46ad-b873-0e0cfd4e953e" providerId="ADAL" clId="{E465131B-9048-477A-A362-9EEAC1B29F25}" dt="2025-03-05T16:03:38.560" v="2458" actId="21"/>
          <ac:picMkLst>
            <pc:docMk/>
            <pc:sldMk cId="2948141678" sldId="312"/>
            <ac:picMk id="2050" creationId="{877B6F65-65F9-4926-88AE-3F9C1AF3B8D1}"/>
          </ac:picMkLst>
        </pc:picChg>
      </pc:sldChg>
      <pc:sldChg chg="modSp new mod ord">
        <pc:chgData name="Samuel Jamet" userId="bf57f591-9f98-46ad-b873-0e0cfd4e953e" providerId="ADAL" clId="{E465131B-9048-477A-A362-9EEAC1B29F25}" dt="2025-03-05T16:02:40.214" v="2428" actId="403"/>
        <pc:sldMkLst>
          <pc:docMk/>
          <pc:sldMk cId="4234544778" sldId="313"/>
        </pc:sldMkLst>
        <pc:spChg chg="mod">
          <ac:chgData name="Samuel Jamet" userId="bf57f591-9f98-46ad-b873-0e0cfd4e953e" providerId="ADAL" clId="{E465131B-9048-477A-A362-9EEAC1B29F25}" dt="2025-03-05T16:02:40.214" v="2428" actId="403"/>
          <ac:spMkLst>
            <pc:docMk/>
            <pc:sldMk cId="4234544778" sldId="313"/>
            <ac:spMk id="2" creationId="{692A7D27-80FE-497E-BD54-38BE87B60101}"/>
          </ac:spMkLst>
        </pc:spChg>
      </pc:sldChg>
      <pc:sldChg chg="modSp new mod">
        <pc:chgData name="Samuel Jamet" userId="bf57f591-9f98-46ad-b873-0e0cfd4e953e" providerId="ADAL" clId="{E465131B-9048-477A-A362-9EEAC1B29F25}" dt="2025-03-05T16:02:50.676" v="2441" actId="20577"/>
        <pc:sldMkLst>
          <pc:docMk/>
          <pc:sldMk cId="855791851" sldId="314"/>
        </pc:sldMkLst>
        <pc:spChg chg="mod">
          <ac:chgData name="Samuel Jamet" userId="bf57f591-9f98-46ad-b873-0e0cfd4e953e" providerId="ADAL" clId="{E465131B-9048-477A-A362-9EEAC1B29F25}" dt="2025-03-05T16:02:50.676" v="2441" actId="20577"/>
          <ac:spMkLst>
            <pc:docMk/>
            <pc:sldMk cId="855791851" sldId="314"/>
            <ac:spMk id="3" creationId="{D39B0E1D-15D2-4304-85F6-A9D8323511B9}"/>
          </ac:spMkLst>
        </pc:spChg>
      </pc:sldChg>
      <pc:sldChg chg="addSp delSp modSp new mod">
        <pc:chgData name="Samuel Jamet" userId="bf57f591-9f98-46ad-b873-0e0cfd4e953e" providerId="ADAL" clId="{E465131B-9048-477A-A362-9EEAC1B29F25}" dt="2025-03-05T16:08:36.015" v="2849" actId="14100"/>
        <pc:sldMkLst>
          <pc:docMk/>
          <pc:sldMk cId="3075571637" sldId="315"/>
        </pc:sldMkLst>
        <pc:spChg chg="mod">
          <ac:chgData name="Samuel Jamet" userId="bf57f591-9f98-46ad-b873-0e0cfd4e953e" providerId="ADAL" clId="{E465131B-9048-477A-A362-9EEAC1B29F25}" dt="2025-03-05T16:03:01.282" v="2456" actId="20577"/>
          <ac:spMkLst>
            <pc:docMk/>
            <pc:sldMk cId="3075571637" sldId="315"/>
            <ac:spMk id="2" creationId="{D72EFE24-73E4-44FA-A4D4-939C8DE96ED2}"/>
          </ac:spMkLst>
        </pc:spChg>
        <pc:spChg chg="add del mod">
          <ac:chgData name="Samuel Jamet" userId="bf57f591-9f98-46ad-b873-0e0cfd4e953e" providerId="ADAL" clId="{E465131B-9048-477A-A362-9EEAC1B29F25}" dt="2025-03-05T16:06:08.889" v="2647" actId="12084"/>
          <ac:spMkLst>
            <pc:docMk/>
            <pc:sldMk cId="3075571637" sldId="315"/>
            <ac:spMk id="3" creationId="{9C6B066C-F118-4B56-A637-8040B6D945FE}"/>
          </ac:spMkLst>
        </pc:spChg>
        <pc:graphicFrameChg chg="add mod">
          <ac:chgData name="Samuel Jamet" userId="bf57f591-9f98-46ad-b873-0e0cfd4e953e" providerId="ADAL" clId="{E465131B-9048-477A-A362-9EEAC1B29F25}" dt="2025-03-05T16:08:36.015" v="2849" actId="14100"/>
          <ac:graphicFrameMkLst>
            <pc:docMk/>
            <pc:sldMk cId="3075571637" sldId="315"/>
            <ac:graphicFrameMk id="4" creationId="{8A3DA4C4-47C1-4BC0-8A3E-2441635EECFB}"/>
          </ac:graphicFrameMkLst>
        </pc:graphicFrameChg>
      </pc:sldChg>
      <pc:sldChg chg="addSp modSp new mod">
        <pc:chgData name="Samuel Jamet" userId="bf57f591-9f98-46ad-b873-0e0cfd4e953e" providerId="ADAL" clId="{E465131B-9048-477A-A362-9EEAC1B29F25}" dt="2025-03-05T16:14:23.764" v="3407" actId="1076"/>
        <pc:sldMkLst>
          <pc:docMk/>
          <pc:sldMk cId="2618801494" sldId="316"/>
        </pc:sldMkLst>
        <pc:spChg chg="mod">
          <ac:chgData name="Samuel Jamet" userId="bf57f591-9f98-46ad-b873-0e0cfd4e953e" providerId="ADAL" clId="{E465131B-9048-477A-A362-9EEAC1B29F25}" dt="2025-03-05T16:08:56.415" v="2875" actId="20577"/>
          <ac:spMkLst>
            <pc:docMk/>
            <pc:sldMk cId="2618801494" sldId="316"/>
            <ac:spMk id="2" creationId="{21DAAFF0-1246-439E-AF97-F0C78DD69253}"/>
          </ac:spMkLst>
        </pc:spChg>
        <pc:spChg chg="add mod">
          <ac:chgData name="Samuel Jamet" userId="bf57f591-9f98-46ad-b873-0e0cfd4e953e" providerId="ADAL" clId="{E465131B-9048-477A-A362-9EEAC1B29F25}" dt="2025-03-05T16:10:34.226" v="3030" actId="404"/>
          <ac:spMkLst>
            <pc:docMk/>
            <pc:sldMk cId="2618801494" sldId="316"/>
            <ac:spMk id="3" creationId="{9EBA0D6D-C319-44F9-8EDE-D45B5FB0A765}"/>
          </ac:spMkLst>
        </pc:spChg>
        <pc:spChg chg="add mod">
          <ac:chgData name="Samuel Jamet" userId="bf57f591-9f98-46ad-b873-0e0cfd4e953e" providerId="ADAL" clId="{E465131B-9048-477A-A362-9EEAC1B29F25}" dt="2025-03-05T16:14:23.764" v="3407" actId="1076"/>
          <ac:spMkLst>
            <pc:docMk/>
            <pc:sldMk cId="2618801494" sldId="316"/>
            <ac:spMk id="6" creationId="{9F7F77EF-0DD9-48ED-BB7F-D5D557123071}"/>
          </ac:spMkLst>
        </pc:spChg>
        <pc:picChg chg="add mod">
          <ac:chgData name="Samuel Jamet" userId="bf57f591-9f98-46ad-b873-0e0cfd4e953e" providerId="ADAL" clId="{E465131B-9048-477A-A362-9EEAC1B29F25}" dt="2025-03-05T16:11:06.860" v="3036" actId="1076"/>
          <ac:picMkLst>
            <pc:docMk/>
            <pc:sldMk cId="2618801494" sldId="316"/>
            <ac:picMk id="5" creationId="{53FFA6F5-43CB-4693-B6D6-03BAE47AA242}"/>
          </ac:picMkLst>
        </pc:picChg>
      </pc:sldChg>
      <pc:sldChg chg="addSp modSp new mod">
        <pc:chgData name="Samuel Jamet" userId="bf57f591-9f98-46ad-b873-0e0cfd4e953e" providerId="ADAL" clId="{E465131B-9048-477A-A362-9EEAC1B29F25}" dt="2025-03-05T16:19:36.135" v="3805" actId="1076"/>
        <pc:sldMkLst>
          <pc:docMk/>
          <pc:sldMk cId="1674400136" sldId="317"/>
        </pc:sldMkLst>
        <pc:spChg chg="mod">
          <ac:chgData name="Samuel Jamet" userId="bf57f591-9f98-46ad-b873-0e0cfd4e953e" providerId="ADAL" clId="{E465131B-9048-477A-A362-9EEAC1B29F25}" dt="2025-03-05T16:17:07.236" v="3507" actId="20577"/>
          <ac:spMkLst>
            <pc:docMk/>
            <pc:sldMk cId="1674400136" sldId="317"/>
            <ac:spMk id="2" creationId="{8C5A48C9-D885-488E-A442-4A8341C3921F}"/>
          </ac:spMkLst>
        </pc:spChg>
        <pc:spChg chg="add mod">
          <ac:chgData name="Samuel Jamet" userId="bf57f591-9f98-46ad-b873-0e0cfd4e953e" providerId="ADAL" clId="{E465131B-9048-477A-A362-9EEAC1B29F25}" dt="2025-03-05T16:18:11.624" v="3601" actId="1076"/>
          <ac:spMkLst>
            <pc:docMk/>
            <pc:sldMk cId="1674400136" sldId="317"/>
            <ac:spMk id="3" creationId="{B55247F8-421C-44E9-AFB6-1E4A35182FBE}"/>
          </ac:spMkLst>
        </pc:spChg>
        <pc:spChg chg="add mod">
          <ac:chgData name="Samuel Jamet" userId="bf57f591-9f98-46ad-b873-0e0cfd4e953e" providerId="ADAL" clId="{E465131B-9048-477A-A362-9EEAC1B29F25}" dt="2025-03-05T16:19:36.135" v="3805" actId="1076"/>
          <ac:spMkLst>
            <pc:docMk/>
            <pc:sldMk cId="1674400136" sldId="317"/>
            <ac:spMk id="6" creationId="{1C7F2519-0492-48BA-8BD5-DD6A659B6501}"/>
          </ac:spMkLst>
        </pc:spChg>
        <pc:picChg chg="add mod">
          <ac:chgData name="Samuel Jamet" userId="bf57f591-9f98-46ad-b873-0e0cfd4e953e" providerId="ADAL" clId="{E465131B-9048-477A-A362-9EEAC1B29F25}" dt="2025-03-05T16:18:39.893" v="3607" actId="1076"/>
          <ac:picMkLst>
            <pc:docMk/>
            <pc:sldMk cId="1674400136" sldId="317"/>
            <ac:picMk id="5" creationId="{595EE127-786E-48BC-80A2-733394F13921}"/>
          </ac:picMkLst>
        </pc:picChg>
      </pc:sldChg>
      <pc:sldChg chg="addSp delSp modSp new mod modAnim">
        <pc:chgData name="Samuel Jamet" userId="bf57f591-9f98-46ad-b873-0e0cfd4e953e" providerId="ADAL" clId="{E465131B-9048-477A-A362-9EEAC1B29F25}" dt="2025-03-05T16:36:08.327" v="4649" actId="1038"/>
        <pc:sldMkLst>
          <pc:docMk/>
          <pc:sldMk cId="2990604920" sldId="318"/>
        </pc:sldMkLst>
        <pc:spChg chg="mod">
          <ac:chgData name="Samuel Jamet" userId="bf57f591-9f98-46ad-b873-0e0cfd4e953e" providerId="ADAL" clId="{E465131B-9048-477A-A362-9EEAC1B29F25}" dt="2025-03-05T16:21:23.026" v="3864" actId="20577"/>
          <ac:spMkLst>
            <pc:docMk/>
            <pc:sldMk cId="2990604920" sldId="318"/>
            <ac:spMk id="2" creationId="{B67C3AE0-7D3E-493F-9371-9F9493D748E6}"/>
          </ac:spMkLst>
        </pc:spChg>
        <pc:spChg chg="del mod topLvl">
          <ac:chgData name="Samuel Jamet" userId="bf57f591-9f98-46ad-b873-0e0cfd4e953e" providerId="ADAL" clId="{E465131B-9048-477A-A362-9EEAC1B29F25}" dt="2025-03-05T16:21:48.592" v="3889" actId="478"/>
          <ac:spMkLst>
            <pc:docMk/>
            <pc:sldMk cId="2990604920" sldId="318"/>
            <ac:spMk id="4" creationId="{132C0816-B64A-4126-ACBE-219D41E888E1}"/>
          </ac:spMkLst>
        </pc:spChg>
        <pc:spChg chg="mod topLvl">
          <ac:chgData name="Samuel Jamet" userId="bf57f591-9f98-46ad-b873-0e0cfd4e953e" providerId="ADAL" clId="{E465131B-9048-477A-A362-9EEAC1B29F25}" dt="2025-03-05T16:25:14.121" v="4180" actId="1036"/>
          <ac:spMkLst>
            <pc:docMk/>
            <pc:sldMk cId="2990604920" sldId="318"/>
            <ac:spMk id="5" creationId="{1F92F71C-725A-4493-B5ED-6BF5197219B5}"/>
          </ac:spMkLst>
        </pc:spChg>
        <pc:spChg chg="mod topLvl">
          <ac:chgData name="Samuel Jamet" userId="bf57f591-9f98-46ad-b873-0e0cfd4e953e" providerId="ADAL" clId="{E465131B-9048-477A-A362-9EEAC1B29F25}" dt="2025-03-05T16:25:14.121" v="4180" actId="1036"/>
          <ac:spMkLst>
            <pc:docMk/>
            <pc:sldMk cId="2990604920" sldId="318"/>
            <ac:spMk id="6" creationId="{5ABCFF5E-5F27-473A-AEB0-930BE0060377}"/>
          </ac:spMkLst>
        </pc:spChg>
        <pc:spChg chg="del mod topLvl">
          <ac:chgData name="Samuel Jamet" userId="bf57f591-9f98-46ad-b873-0e0cfd4e953e" providerId="ADAL" clId="{E465131B-9048-477A-A362-9EEAC1B29F25}" dt="2025-03-05T16:21:50.965" v="3890" actId="478"/>
          <ac:spMkLst>
            <pc:docMk/>
            <pc:sldMk cId="2990604920" sldId="318"/>
            <ac:spMk id="7" creationId="{5C134078-0D1C-4234-AE95-4F39163E644A}"/>
          </ac:spMkLst>
        </pc:spChg>
        <pc:spChg chg="del mod topLvl">
          <ac:chgData name="Samuel Jamet" userId="bf57f591-9f98-46ad-b873-0e0cfd4e953e" providerId="ADAL" clId="{E465131B-9048-477A-A362-9EEAC1B29F25}" dt="2025-03-05T16:21:51.765" v="3891" actId="478"/>
          <ac:spMkLst>
            <pc:docMk/>
            <pc:sldMk cId="2990604920" sldId="318"/>
            <ac:spMk id="8" creationId="{DEE1934B-52B2-47A8-96D1-23EE344B0747}"/>
          </ac:spMkLst>
        </pc:spChg>
        <pc:spChg chg="mod topLvl">
          <ac:chgData name="Samuel Jamet" userId="bf57f591-9f98-46ad-b873-0e0cfd4e953e" providerId="ADAL" clId="{E465131B-9048-477A-A362-9EEAC1B29F25}" dt="2025-03-05T16:25:14.121" v="4180" actId="1036"/>
          <ac:spMkLst>
            <pc:docMk/>
            <pc:sldMk cId="2990604920" sldId="318"/>
            <ac:spMk id="9" creationId="{311A7B27-AA4D-423C-B5A4-D7F10872FF44}"/>
          </ac:spMkLst>
        </pc:spChg>
        <pc:spChg chg="del mod topLvl">
          <ac:chgData name="Samuel Jamet" userId="bf57f591-9f98-46ad-b873-0e0cfd4e953e" providerId="ADAL" clId="{E465131B-9048-477A-A362-9EEAC1B29F25}" dt="2025-03-05T16:21:55.919" v="3892" actId="478"/>
          <ac:spMkLst>
            <pc:docMk/>
            <pc:sldMk cId="2990604920" sldId="318"/>
            <ac:spMk id="10" creationId="{8C7F3C3D-E9D9-4F61-A0DF-C5E090FC94CC}"/>
          </ac:spMkLst>
        </pc:spChg>
        <pc:spChg chg="del mod topLvl">
          <ac:chgData name="Samuel Jamet" userId="bf57f591-9f98-46ad-b873-0e0cfd4e953e" providerId="ADAL" clId="{E465131B-9048-477A-A362-9EEAC1B29F25}" dt="2025-03-05T16:21:56.690" v="3893" actId="478"/>
          <ac:spMkLst>
            <pc:docMk/>
            <pc:sldMk cId="2990604920" sldId="318"/>
            <ac:spMk id="11" creationId="{FD27BC1B-E551-4F5C-A9A6-EFD15DBE5E9C}"/>
          </ac:spMkLst>
        </pc:spChg>
        <pc:spChg chg="mod topLvl">
          <ac:chgData name="Samuel Jamet" userId="bf57f591-9f98-46ad-b873-0e0cfd4e953e" providerId="ADAL" clId="{E465131B-9048-477A-A362-9EEAC1B29F25}" dt="2025-03-05T16:25:14.121" v="4180" actId="1036"/>
          <ac:spMkLst>
            <pc:docMk/>
            <pc:sldMk cId="2990604920" sldId="318"/>
            <ac:spMk id="12" creationId="{343C8674-06CD-40E6-A814-2F1F043A5015}"/>
          </ac:spMkLst>
        </pc:spChg>
        <pc:spChg chg="add mod">
          <ac:chgData name="Samuel Jamet" userId="bf57f591-9f98-46ad-b873-0e0cfd4e953e" providerId="ADAL" clId="{E465131B-9048-477A-A362-9EEAC1B29F25}" dt="2025-03-05T16:36:08.327" v="4649" actId="1038"/>
          <ac:spMkLst>
            <pc:docMk/>
            <pc:sldMk cId="2990604920" sldId="318"/>
            <ac:spMk id="13" creationId="{9D02E6D8-9354-4813-A74E-C1F9DE502F5A}"/>
          </ac:spMkLst>
        </pc:spChg>
        <pc:spChg chg="add mod">
          <ac:chgData name="Samuel Jamet" userId="bf57f591-9f98-46ad-b873-0e0cfd4e953e" providerId="ADAL" clId="{E465131B-9048-477A-A362-9EEAC1B29F25}" dt="2025-03-05T16:36:08.327" v="4649" actId="1038"/>
          <ac:spMkLst>
            <pc:docMk/>
            <pc:sldMk cId="2990604920" sldId="318"/>
            <ac:spMk id="14" creationId="{0EAC2A99-74F6-4FCD-90A2-DBDE6159C567}"/>
          </ac:spMkLst>
        </pc:spChg>
        <pc:spChg chg="add mod">
          <ac:chgData name="Samuel Jamet" userId="bf57f591-9f98-46ad-b873-0e0cfd4e953e" providerId="ADAL" clId="{E465131B-9048-477A-A362-9EEAC1B29F25}" dt="2025-03-05T16:36:08.327" v="4649" actId="1038"/>
          <ac:spMkLst>
            <pc:docMk/>
            <pc:sldMk cId="2990604920" sldId="318"/>
            <ac:spMk id="15" creationId="{6E35F63C-F9F0-4617-97CB-039C41B06776}"/>
          </ac:spMkLst>
        </pc:spChg>
        <pc:spChg chg="add mod">
          <ac:chgData name="Samuel Jamet" userId="bf57f591-9f98-46ad-b873-0e0cfd4e953e" providerId="ADAL" clId="{E465131B-9048-477A-A362-9EEAC1B29F25}" dt="2025-03-05T16:36:08.327" v="4649" actId="1038"/>
          <ac:spMkLst>
            <pc:docMk/>
            <pc:sldMk cId="2990604920" sldId="318"/>
            <ac:spMk id="16" creationId="{DFB9EF64-6D46-43F3-947F-17425028CA56}"/>
          </ac:spMkLst>
        </pc:spChg>
        <pc:spChg chg="add mod">
          <ac:chgData name="Samuel Jamet" userId="bf57f591-9f98-46ad-b873-0e0cfd4e953e" providerId="ADAL" clId="{E465131B-9048-477A-A362-9EEAC1B29F25}" dt="2025-03-05T16:36:08.327" v="4649" actId="1038"/>
          <ac:spMkLst>
            <pc:docMk/>
            <pc:sldMk cId="2990604920" sldId="318"/>
            <ac:spMk id="17" creationId="{37CC7ED9-C5A8-4D7B-90D3-8307601C6387}"/>
          </ac:spMkLst>
        </pc:spChg>
        <pc:spChg chg="add mod">
          <ac:chgData name="Samuel Jamet" userId="bf57f591-9f98-46ad-b873-0e0cfd4e953e" providerId="ADAL" clId="{E465131B-9048-477A-A362-9EEAC1B29F25}" dt="2025-03-05T16:36:08.327" v="4649" actId="1038"/>
          <ac:spMkLst>
            <pc:docMk/>
            <pc:sldMk cId="2990604920" sldId="318"/>
            <ac:spMk id="18" creationId="{D9385982-36FF-4219-AB1B-43A898B2C625}"/>
          </ac:spMkLst>
        </pc:spChg>
        <pc:spChg chg="add mod">
          <ac:chgData name="Samuel Jamet" userId="bf57f591-9f98-46ad-b873-0e0cfd4e953e" providerId="ADAL" clId="{E465131B-9048-477A-A362-9EEAC1B29F25}" dt="2025-03-05T16:25:35.871" v="4227" actId="1076"/>
          <ac:spMkLst>
            <pc:docMk/>
            <pc:sldMk cId="2990604920" sldId="318"/>
            <ac:spMk id="19" creationId="{2926E2F7-68C9-4042-8C49-9D65EEE20CC2}"/>
          </ac:spMkLst>
        </pc:spChg>
        <pc:grpChg chg="add del mod">
          <ac:chgData name="Samuel Jamet" userId="bf57f591-9f98-46ad-b873-0e0cfd4e953e" providerId="ADAL" clId="{E465131B-9048-477A-A362-9EEAC1B29F25}" dt="2025-03-05T16:21:32.471" v="3867" actId="165"/>
          <ac:grpSpMkLst>
            <pc:docMk/>
            <pc:sldMk cId="2990604920" sldId="318"/>
            <ac:grpSpMk id="3" creationId="{E68A2755-D628-4B65-9C62-2BA55D160182}"/>
          </ac:grpSpMkLst>
        </pc:grpChg>
      </pc:sldChg>
      <pc:sldChg chg="addSp delSp modSp new mod">
        <pc:chgData name="Samuel Jamet" userId="bf57f591-9f98-46ad-b873-0e0cfd4e953e" providerId="ADAL" clId="{E465131B-9048-477A-A362-9EEAC1B29F25}" dt="2025-03-05T16:29:54.503" v="4360" actId="1076"/>
        <pc:sldMkLst>
          <pc:docMk/>
          <pc:sldMk cId="1773765168" sldId="319"/>
        </pc:sldMkLst>
        <pc:spChg chg="del">
          <ac:chgData name="Samuel Jamet" userId="bf57f591-9f98-46ad-b873-0e0cfd4e953e" providerId="ADAL" clId="{E465131B-9048-477A-A362-9EEAC1B29F25}" dt="2025-03-05T16:27:11.091" v="4246" actId="478"/>
          <ac:spMkLst>
            <pc:docMk/>
            <pc:sldMk cId="1773765168" sldId="319"/>
            <ac:spMk id="2" creationId="{DE9EA3B6-F0C5-4C8D-B599-EEEB61DF194A}"/>
          </ac:spMkLst>
        </pc:spChg>
        <pc:spChg chg="del">
          <ac:chgData name="Samuel Jamet" userId="bf57f591-9f98-46ad-b873-0e0cfd4e953e" providerId="ADAL" clId="{E465131B-9048-477A-A362-9EEAC1B29F25}" dt="2025-03-05T16:27:12.125" v="4247" actId="478"/>
          <ac:spMkLst>
            <pc:docMk/>
            <pc:sldMk cId="1773765168" sldId="319"/>
            <ac:spMk id="3" creationId="{FB5CBE3E-E95C-4217-8E12-444F140547CC}"/>
          </ac:spMkLst>
        </pc:spChg>
        <pc:spChg chg="mod">
          <ac:chgData name="Samuel Jamet" userId="bf57f591-9f98-46ad-b873-0e0cfd4e953e" providerId="ADAL" clId="{E465131B-9048-477A-A362-9EEAC1B29F25}" dt="2025-03-05T16:27:19.508" v="4283" actId="20577"/>
          <ac:spMkLst>
            <pc:docMk/>
            <pc:sldMk cId="1773765168" sldId="319"/>
            <ac:spMk id="4" creationId="{19DADF1B-DEDE-4604-AA14-11006AFE8720}"/>
          </ac:spMkLst>
        </pc:spChg>
        <pc:spChg chg="add mod">
          <ac:chgData name="Samuel Jamet" userId="bf57f591-9f98-46ad-b873-0e0cfd4e953e" providerId="ADAL" clId="{E465131B-9048-477A-A362-9EEAC1B29F25}" dt="2025-03-05T16:29:54.503" v="4360" actId="1076"/>
          <ac:spMkLst>
            <pc:docMk/>
            <pc:sldMk cId="1773765168" sldId="319"/>
            <ac:spMk id="7" creationId="{03DF5A88-C6F2-4D9E-A1ED-DCE0EDA59FE6}"/>
          </ac:spMkLst>
        </pc:spChg>
        <pc:picChg chg="add mod">
          <ac:chgData name="Samuel Jamet" userId="bf57f591-9f98-46ad-b873-0e0cfd4e953e" providerId="ADAL" clId="{E465131B-9048-477A-A362-9EEAC1B29F25}" dt="2025-03-05T16:29:19.119" v="4287" actId="1076"/>
          <ac:picMkLst>
            <pc:docMk/>
            <pc:sldMk cId="1773765168" sldId="319"/>
            <ac:picMk id="6" creationId="{4195064D-D880-4B46-9FD3-7D56E346AF84}"/>
          </ac:picMkLst>
        </pc:picChg>
      </pc:sldChg>
      <pc:sldChg chg="addSp modSp new mod">
        <pc:chgData name="Samuel Jamet" userId="bf57f591-9f98-46ad-b873-0e0cfd4e953e" providerId="ADAL" clId="{E465131B-9048-477A-A362-9EEAC1B29F25}" dt="2025-03-05T16:33:03.973" v="4503" actId="1076"/>
        <pc:sldMkLst>
          <pc:docMk/>
          <pc:sldMk cId="2973712235" sldId="320"/>
        </pc:sldMkLst>
        <pc:spChg chg="mod">
          <ac:chgData name="Samuel Jamet" userId="bf57f591-9f98-46ad-b873-0e0cfd4e953e" providerId="ADAL" clId="{E465131B-9048-477A-A362-9EEAC1B29F25}" dt="2025-03-05T16:30:53.095" v="4398" actId="20577"/>
          <ac:spMkLst>
            <pc:docMk/>
            <pc:sldMk cId="2973712235" sldId="320"/>
            <ac:spMk id="2" creationId="{59AFE109-D619-4706-BC02-ADB68D0AEAA9}"/>
          </ac:spMkLst>
        </pc:spChg>
        <pc:spChg chg="add mod">
          <ac:chgData name="Samuel Jamet" userId="bf57f591-9f98-46ad-b873-0e0cfd4e953e" providerId="ADAL" clId="{E465131B-9048-477A-A362-9EEAC1B29F25}" dt="2025-03-05T16:33:03.973" v="4503" actId="1076"/>
          <ac:spMkLst>
            <pc:docMk/>
            <pc:sldMk cId="2973712235" sldId="320"/>
            <ac:spMk id="11" creationId="{78AF5ECA-FA1B-448E-BA88-81EA3F5264A3}"/>
          </ac:spMkLst>
        </pc:spChg>
        <pc:picChg chg="add mod">
          <ac:chgData name="Samuel Jamet" userId="bf57f591-9f98-46ad-b873-0e0cfd4e953e" providerId="ADAL" clId="{E465131B-9048-477A-A362-9EEAC1B29F25}" dt="2025-03-05T16:30:56.783" v="4400" actId="1076"/>
          <ac:picMkLst>
            <pc:docMk/>
            <pc:sldMk cId="2973712235" sldId="320"/>
            <ac:picMk id="4" creationId="{AE401767-2B94-4845-A571-B84CB122C296}"/>
          </ac:picMkLst>
        </pc:picChg>
        <pc:picChg chg="add mod">
          <ac:chgData name="Samuel Jamet" userId="bf57f591-9f98-46ad-b873-0e0cfd4e953e" providerId="ADAL" clId="{E465131B-9048-477A-A362-9EEAC1B29F25}" dt="2025-03-05T16:32:13.549" v="4409" actId="1076"/>
          <ac:picMkLst>
            <pc:docMk/>
            <pc:sldMk cId="2973712235" sldId="320"/>
            <ac:picMk id="6" creationId="{10A848F9-FA1D-478E-8F56-9BB5FF8ED30C}"/>
          </ac:picMkLst>
        </pc:picChg>
        <pc:picChg chg="add mod">
          <ac:chgData name="Samuel Jamet" userId="bf57f591-9f98-46ad-b873-0e0cfd4e953e" providerId="ADAL" clId="{E465131B-9048-477A-A362-9EEAC1B29F25}" dt="2025-03-05T16:32:15.293" v="4411" actId="1076"/>
          <ac:picMkLst>
            <pc:docMk/>
            <pc:sldMk cId="2973712235" sldId="320"/>
            <ac:picMk id="8" creationId="{592426A7-8B13-44D5-8F80-009ACC2579AF}"/>
          </ac:picMkLst>
        </pc:picChg>
        <pc:picChg chg="add mod">
          <ac:chgData name="Samuel Jamet" userId="bf57f591-9f98-46ad-b873-0e0cfd4e953e" providerId="ADAL" clId="{E465131B-9048-477A-A362-9EEAC1B29F25}" dt="2025-03-05T16:32:16.693" v="4412" actId="1076"/>
          <ac:picMkLst>
            <pc:docMk/>
            <pc:sldMk cId="2973712235" sldId="320"/>
            <ac:picMk id="10" creationId="{B8EFCAA4-5FBD-4769-9534-22CD40E479D8}"/>
          </ac:picMkLst>
        </pc:picChg>
      </pc:sldChg>
      <pc:sldChg chg="addSp delSp modSp new mod">
        <pc:chgData name="Samuel Jamet" userId="bf57f591-9f98-46ad-b873-0e0cfd4e953e" providerId="ADAL" clId="{E465131B-9048-477A-A362-9EEAC1B29F25}" dt="2025-03-05T16:35:23.499" v="4622" actId="1076"/>
        <pc:sldMkLst>
          <pc:docMk/>
          <pc:sldMk cId="991759447" sldId="321"/>
        </pc:sldMkLst>
        <pc:spChg chg="add del mod">
          <ac:chgData name="Samuel Jamet" userId="bf57f591-9f98-46ad-b873-0e0cfd4e953e" providerId="ADAL" clId="{E465131B-9048-477A-A362-9EEAC1B29F25}" dt="2025-03-05T16:34:42.796" v="4571" actId="1076"/>
          <ac:spMkLst>
            <pc:docMk/>
            <pc:sldMk cId="991759447" sldId="321"/>
            <ac:spMk id="2" creationId="{F2B5E530-681D-45B1-BF57-F5CB50460CEB}"/>
          </ac:spMkLst>
        </pc:spChg>
        <pc:spChg chg="add del mod">
          <ac:chgData name="Samuel Jamet" userId="bf57f591-9f98-46ad-b873-0e0cfd4e953e" providerId="ADAL" clId="{E465131B-9048-477A-A362-9EEAC1B29F25}" dt="2025-03-05T16:35:23.499" v="4622" actId="1076"/>
          <ac:spMkLst>
            <pc:docMk/>
            <pc:sldMk cId="991759447" sldId="321"/>
            <ac:spMk id="5" creationId="{52872B3F-EA5B-43B9-B743-8F679BDD237B}"/>
          </ac:spMkLst>
        </pc:spChg>
        <pc:spChg chg="add del mod">
          <ac:chgData name="Samuel Jamet" userId="bf57f591-9f98-46ad-b873-0e0cfd4e953e" providerId="ADAL" clId="{E465131B-9048-477A-A362-9EEAC1B29F25}" dt="2025-03-05T16:34:21.552" v="4514" actId="22"/>
          <ac:spMkLst>
            <pc:docMk/>
            <pc:sldMk cId="991759447" sldId="321"/>
            <ac:spMk id="7" creationId="{303DD840-F7FB-421B-A7EA-27CF1640A3F4}"/>
          </ac:spMkLst>
        </pc:spChg>
        <pc:picChg chg="add mod">
          <ac:chgData name="Samuel Jamet" userId="bf57f591-9f98-46ad-b873-0e0cfd4e953e" providerId="ADAL" clId="{E465131B-9048-477A-A362-9EEAC1B29F25}" dt="2025-03-05T16:34:42.796" v="4571" actId="1076"/>
          <ac:picMkLst>
            <pc:docMk/>
            <pc:sldMk cId="991759447" sldId="321"/>
            <ac:picMk id="4" creationId="{EB43152F-21E4-4F9C-89D3-3A8F5EF173A5}"/>
          </ac:picMkLst>
        </pc:picChg>
      </pc:sldChg>
      <pc:sldChg chg="addSp modSp new mod">
        <pc:chgData name="Samuel Jamet" userId="bf57f591-9f98-46ad-b873-0e0cfd4e953e" providerId="ADAL" clId="{E465131B-9048-477A-A362-9EEAC1B29F25}" dt="2025-03-05T16:41:32.887" v="5103" actId="1076"/>
        <pc:sldMkLst>
          <pc:docMk/>
          <pc:sldMk cId="2317384761" sldId="322"/>
        </pc:sldMkLst>
        <pc:spChg chg="mod">
          <ac:chgData name="Samuel Jamet" userId="bf57f591-9f98-46ad-b873-0e0cfd4e953e" providerId="ADAL" clId="{E465131B-9048-477A-A362-9EEAC1B29F25}" dt="2025-03-05T16:36:55.840" v="4700" actId="20577"/>
          <ac:spMkLst>
            <pc:docMk/>
            <pc:sldMk cId="2317384761" sldId="322"/>
            <ac:spMk id="2" creationId="{53CE0A4D-2ECF-4589-BC8F-C7C6E8872E3D}"/>
          </ac:spMkLst>
        </pc:spChg>
        <pc:spChg chg="add mod">
          <ac:chgData name="Samuel Jamet" userId="bf57f591-9f98-46ad-b873-0e0cfd4e953e" providerId="ADAL" clId="{E465131B-9048-477A-A362-9EEAC1B29F25}" dt="2025-03-05T16:38:48.458" v="4769" actId="20577"/>
          <ac:spMkLst>
            <pc:docMk/>
            <pc:sldMk cId="2317384761" sldId="322"/>
            <ac:spMk id="4" creationId="{82BFD734-30C4-42E7-8D69-2704A35BA90A}"/>
          </ac:spMkLst>
        </pc:spChg>
        <pc:spChg chg="add mod">
          <ac:chgData name="Samuel Jamet" userId="bf57f591-9f98-46ad-b873-0e0cfd4e953e" providerId="ADAL" clId="{E465131B-9048-477A-A362-9EEAC1B29F25}" dt="2025-03-05T16:39:09.972" v="4773" actId="208"/>
          <ac:spMkLst>
            <pc:docMk/>
            <pc:sldMk cId="2317384761" sldId="322"/>
            <ac:spMk id="5" creationId="{7C06C91B-FC79-4D48-B961-1DF9D68F4D70}"/>
          </ac:spMkLst>
        </pc:spChg>
        <pc:spChg chg="add mod">
          <ac:chgData name="Samuel Jamet" userId="bf57f591-9f98-46ad-b873-0e0cfd4e953e" providerId="ADAL" clId="{E465131B-9048-477A-A362-9EEAC1B29F25}" dt="2025-03-05T16:41:32.887" v="5103" actId="1076"/>
          <ac:spMkLst>
            <pc:docMk/>
            <pc:sldMk cId="2317384761" sldId="322"/>
            <ac:spMk id="6" creationId="{4136F60A-B806-4B58-B514-CEF90FB53AC1}"/>
          </ac:spMkLst>
        </pc:spChg>
      </pc:sldChg>
      <pc:sldChg chg="addSp modSp new mod">
        <pc:chgData name="Samuel Jamet" userId="bf57f591-9f98-46ad-b873-0e0cfd4e953e" providerId="ADAL" clId="{E465131B-9048-477A-A362-9EEAC1B29F25}" dt="2025-03-05T16:52:59.408" v="6080" actId="20577"/>
        <pc:sldMkLst>
          <pc:docMk/>
          <pc:sldMk cId="2084008277" sldId="323"/>
        </pc:sldMkLst>
        <pc:spChg chg="mod">
          <ac:chgData name="Samuel Jamet" userId="bf57f591-9f98-46ad-b873-0e0cfd4e953e" providerId="ADAL" clId="{E465131B-9048-477A-A362-9EEAC1B29F25}" dt="2025-03-05T16:43:30.991" v="5112" actId="20577"/>
          <ac:spMkLst>
            <pc:docMk/>
            <pc:sldMk cId="2084008277" sldId="323"/>
            <ac:spMk id="2" creationId="{1A0F3510-6FF6-45C9-BB87-491A1A781C53}"/>
          </ac:spMkLst>
        </pc:spChg>
        <pc:spChg chg="add mod">
          <ac:chgData name="Samuel Jamet" userId="bf57f591-9f98-46ad-b873-0e0cfd4e953e" providerId="ADAL" clId="{E465131B-9048-477A-A362-9EEAC1B29F25}" dt="2025-03-05T16:52:22.017" v="6017" actId="1035"/>
          <ac:spMkLst>
            <pc:docMk/>
            <pc:sldMk cId="2084008277" sldId="323"/>
            <ac:spMk id="3" creationId="{6B91E3F6-8349-4052-8811-94F4F33AAB83}"/>
          </ac:spMkLst>
        </pc:spChg>
        <pc:spChg chg="add mod">
          <ac:chgData name="Samuel Jamet" userId="bf57f591-9f98-46ad-b873-0e0cfd4e953e" providerId="ADAL" clId="{E465131B-9048-477A-A362-9EEAC1B29F25}" dt="2025-03-05T16:52:22.017" v="6017" actId="1035"/>
          <ac:spMkLst>
            <pc:docMk/>
            <pc:sldMk cId="2084008277" sldId="323"/>
            <ac:spMk id="4" creationId="{3190DDA1-30DD-43C9-A8D0-7606EC0C3906}"/>
          </ac:spMkLst>
        </pc:spChg>
        <pc:spChg chg="add mod">
          <ac:chgData name="Samuel Jamet" userId="bf57f591-9f98-46ad-b873-0e0cfd4e953e" providerId="ADAL" clId="{E465131B-9048-477A-A362-9EEAC1B29F25}" dt="2025-03-05T16:52:22.017" v="6017" actId="1035"/>
          <ac:spMkLst>
            <pc:docMk/>
            <pc:sldMk cId="2084008277" sldId="323"/>
            <ac:spMk id="5" creationId="{C8557AC3-C27A-4D02-904A-56A528549850}"/>
          </ac:spMkLst>
        </pc:spChg>
        <pc:spChg chg="add mod">
          <ac:chgData name="Samuel Jamet" userId="bf57f591-9f98-46ad-b873-0e0cfd4e953e" providerId="ADAL" clId="{E465131B-9048-477A-A362-9EEAC1B29F25}" dt="2025-03-05T16:52:22.017" v="6017" actId="1035"/>
          <ac:spMkLst>
            <pc:docMk/>
            <pc:sldMk cId="2084008277" sldId="323"/>
            <ac:spMk id="6" creationId="{3A27BCF7-C737-40BA-9FF4-0B4FD896FB57}"/>
          </ac:spMkLst>
        </pc:spChg>
        <pc:spChg chg="add mod">
          <ac:chgData name="Samuel Jamet" userId="bf57f591-9f98-46ad-b873-0e0cfd4e953e" providerId="ADAL" clId="{E465131B-9048-477A-A362-9EEAC1B29F25}" dt="2025-03-05T16:52:22.017" v="6017" actId="1035"/>
          <ac:spMkLst>
            <pc:docMk/>
            <pc:sldMk cId="2084008277" sldId="323"/>
            <ac:spMk id="7" creationId="{FB0EE130-CE41-4FA3-8658-3237CD063543}"/>
          </ac:spMkLst>
        </pc:spChg>
        <pc:spChg chg="add mod">
          <ac:chgData name="Samuel Jamet" userId="bf57f591-9f98-46ad-b873-0e0cfd4e953e" providerId="ADAL" clId="{E465131B-9048-477A-A362-9EEAC1B29F25}" dt="2025-03-05T16:52:59.408" v="6080" actId="20577"/>
          <ac:spMkLst>
            <pc:docMk/>
            <pc:sldMk cId="2084008277" sldId="323"/>
            <ac:spMk id="8" creationId="{E4094E33-8F2C-4526-96A7-31F160CC7E28}"/>
          </ac:spMkLst>
        </pc:spChg>
        <pc:spChg chg="add mod">
          <ac:chgData name="Samuel Jamet" userId="bf57f591-9f98-46ad-b873-0e0cfd4e953e" providerId="ADAL" clId="{E465131B-9048-477A-A362-9EEAC1B29F25}" dt="2025-03-05T16:52:22.017" v="6017" actId="1035"/>
          <ac:spMkLst>
            <pc:docMk/>
            <pc:sldMk cId="2084008277" sldId="323"/>
            <ac:spMk id="9" creationId="{B20833CF-BBC1-4CBA-88CF-0AB0768AFC1B}"/>
          </ac:spMkLst>
        </pc:spChg>
        <pc:spChg chg="add mod">
          <ac:chgData name="Samuel Jamet" userId="bf57f591-9f98-46ad-b873-0e0cfd4e953e" providerId="ADAL" clId="{E465131B-9048-477A-A362-9EEAC1B29F25}" dt="2025-03-05T16:52:22.017" v="6017" actId="1035"/>
          <ac:spMkLst>
            <pc:docMk/>
            <pc:sldMk cId="2084008277" sldId="323"/>
            <ac:spMk id="10" creationId="{84BF2459-D141-4D68-B93B-AB025432EC55}"/>
          </ac:spMkLst>
        </pc:spChg>
      </pc:sldChg>
      <pc:sldChg chg="addSp delSp modSp new mod">
        <pc:chgData name="Samuel Jamet" userId="bf57f591-9f98-46ad-b873-0e0cfd4e953e" providerId="ADAL" clId="{E465131B-9048-477A-A362-9EEAC1B29F25}" dt="2025-03-06T06:18:08.442" v="6450" actId="1076"/>
        <pc:sldMkLst>
          <pc:docMk/>
          <pc:sldMk cId="774821360" sldId="324"/>
        </pc:sldMkLst>
        <pc:spChg chg="mod">
          <ac:chgData name="Samuel Jamet" userId="bf57f591-9f98-46ad-b873-0e0cfd4e953e" providerId="ADAL" clId="{E465131B-9048-477A-A362-9EEAC1B29F25}" dt="2025-03-06T06:11:28.746" v="6084"/>
          <ac:spMkLst>
            <pc:docMk/>
            <pc:sldMk cId="774821360" sldId="324"/>
            <ac:spMk id="2" creationId="{ABD261A5-F75F-471A-BCCB-D9037E9172FC}"/>
          </ac:spMkLst>
        </pc:spChg>
        <pc:spChg chg="add mod">
          <ac:chgData name="Samuel Jamet" userId="bf57f591-9f98-46ad-b873-0e0cfd4e953e" providerId="ADAL" clId="{E465131B-9048-477A-A362-9EEAC1B29F25}" dt="2025-03-06T06:17:55.762" v="6448" actId="1076"/>
          <ac:spMkLst>
            <pc:docMk/>
            <pc:sldMk cId="774821360" sldId="324"/>
            <ac:spMk id="3" creationId="{1385219A-EA46-4915-BA19-952E3DD42A24}"/>
          </ac:spMkLst>
        </pc:spChg>
        <pc:spChg chg="add mod">
          <ac:chgData name="Samuel Jamet" userId="bf57f591-9f98-46ad-b873-0e0cfd4e953e" providerId="ADAL" clId="{E465131B-9048-477A-A362-9EEAC1B29F25}" dt="2025-03-06T06:17:03.241" v="6328" actId="20577"/>
          <ac:spMkLst>
            <pc:docMk/>
            <pc:sldMk cId="774821360" sldId="324"/>
            <ac:spMk id="8" creationId="{45DD45C2-E684-41AF-A008-9FD4988BDC5A}"/>
          </ac:spMkLst>
        </pc:spChg>
        <pc:spChg chg="add mod">
          <ac:chgData name="Samuel Jamet" userId="bf57f591-9f98-46ad-b873-0e0cfd4e953e" providerId="ADAL" clId="{E465131B-9048-477A-A362-9EEAC1B29F25}" dt="2025-03-06T06:18:08.442" v="6450" actId="1076"/>
          <ac:spMkLst>
            <pc:docMk/>
            <pc:sldMk cId="774821360" sldId="324"/>
            <ac:spMk id="13" creationId="{CC2E6876-06DE-4CB8-A0EE-DE59B0627715}"/>
          </ac:spMkLst>
        </pc:spChg>
        <pc:picChg chg="add mod">
          <ac:chgData name="Samuel Jamet" userId="bf57f591-9f98-46ad-b873-0e0cfd4e953e" providerId="ADAL" clId="{E465131B-9048-477A-A362-9EEAC1B29F25}" dt="2025-03-06T06:16:49.214" v="6324" actId="14100"/>
          <ac:picMkLst>
            <pc:docMk/>
            <pc:sldMk cId="774821360" sldId="324"/>
            <ac:picMk id="5" creationId="{C8FFA7E9-AEAD-4337-8939-1C51CF8A4134}"/>
          </ac:picMkLst>
        </pc:picChg>
        <pc:picChg chg="add mod">
          <ac:chgData name="Samuel Jamet" userId="bf57f591-9f98-46ad-b873-0e0cfd4e953e" providerId="ADAL" clId="{E465131B-9048-477A-A362-9EEAC1B29F25}" dt="2025-03-06T06:16:51.445" v="6325" actId="1076"/>
          <ac:picMkLst>
            <pc:docMk/>
            <pc:sldMk cId="774821360" sldId="324"/>
            <ac:picMk id="7" creationId="{6C7E1487-A28E-4FBC-B18B-FAD52D87B234}"/>
          </ac:picMkLst>
        </pc:picChg>
        <pc:picChg chg="add mod">
          <ac:chgData name="Samuel Jamet" userId="bf57f591-9f98-46ad-b873-0e0cfd4e953e" providerId="ADAL" clId="{E465131B-9048-477A-A362-9EEAC1B29F25}" dt="2025-03-06T06:16:38.355" v="6322" actId="1076"/>
          <ac:picMkLst>
            <pc:docMk/>
            <pc:sldMk cId="774821360" sldId="324"/>
            <ac:picMk id="10" creationId="{EF2C2EEA-6E21-4946-8F26-E43413A12E71}"/>
          </ac:picMkLst>
        </pc:picChg>
        <pc:picChg chg="add del">
          <ac:chgData name="Samuel Jamet" userId="bf57f591-9f98-46ad-b873-0e0cfd4e953e" providerId="ADAL" clId="{E465131B-9048-477A-A362-9EEAC1B29F25}" dt="2025-03-06T06:17:06.082" v="6330" actId="478"/>
          <ac:picMkLst>
            <pc:docMk/>
            <pc:sldMk cId="774821360" sldId="324"/>
            <ac:picMk id="12" creationId="{B1F2E27D-DEC4-4F98-80F4-7230E5E8DFC5}"/>
          </ac:picMkLst>
        </pc:picChg>
      </pc:sldChg>
      <pc:sldChg chg="addSp delSp modSp new mod ord">
        <pc:chgData name="Samuel Jamet" userId="bf57f591-9f98-46ad-b873-0e0cfd4e953e" providerId="ADAL" clId="{E465131B-9048-477A-A362-9EEAC1B29F25}" dt="2025-03-06T06:24:42.155" v="6692" actId="1076"/>
        <pc:sldMkLst>
          <pc:docMk/>
          <pc:sldMk cId="681226385" sldId="325"/>
        </pc:sldMkLst>
        <pc:spChg chg="mod">
          <ac:chgData name="Samuel Jamet" userId="bf57f591-9f98-46ad-b873-0e0cfd4e953e" providerId="ADAL" clId="{E465131B-9048-477A-A362-9EEAC1B29F25}" dt="2025-03-06T06:19:08.699" v="6484" actId="20577"/>
          <ac:spMkLst>
            <pc:docMk/>
            <pc:sldMk cId="681226385" sldId="325"/>
            <ac:spMk id="2" creationId="{172D8FEE-4F34-433C-8DD5-AEDC8E6E6555}"/>
          </ac:spMkLst>
        </pc:spChg>
        <pc:spChg chg="add mod">
          <ac:chgData name="Samuel Jamet" userId="bf57f591-9f98-46ad-b873-0e0cfd4e953e" providerId="ADAL" clId="{E465131B-9048-477A-A362-9EEAC1B29F25}" dt="2025-03-06T06:21:14.678" v="6615" actId="1076"/>
          <ac:spMkLst>
            <pc:docMk/>
            <pc:sldMk cId="681226385" sldId="325"/>
            <ac:spMk id="5" creationId="{353D6E8D-63F4-4E7B-9C1B-4409D7D98BB6}"/>
          </ac:spMkLst>
        </pc:spChg>
        <pc:spChg chg="add mod">
          <ac:chgData name="Samuel Jamet" userId="bf57f591-9f98-46ad-b873-0e0cfd4e953e" providerId="ADAL" clId="{E465131B-9048-477A-A362-9EEAC1B29F25}" dt="2025-03-06T06:21:39.143" v="6621" actId="13822"/>
          <ac:spMkLst>
            <pc:docMk/>
            <pc:sldMk cId="681226385" sldId="325"/>
            <ac:spMk id="6" creationId="{48513837-C8CC-4134-953E-00AF22431EF3}"/>
          </ac:spMkLst>
        </pc:spChg>
        <pc:spChg chg="add mod">
          <ac:chgData name="Samuel Jamet" userId="bf57f591-9f98-46ad-b873-0e0cfd4e953e" providerId="ADAL" clId="{E465131B-9048-477A-A362-9EEAC1B29F25}" dt="2025-03-06T06:24:02.822" v="6681" actId="122"/>
          <ac:spMkLst>
            <pc:docMk/>
            <pc:sldMk cId="681226385" sldId="325"/>
            <ac:spMk id="9" creationId="{D88EF5DE-104F-4DB8-9011-83F910D61528}"/>
          </ac:spMkLst>
        </pc:spChg>
        <pc:spChg chg="add del mod">
          <ac:chgData name="Samuel Jamet" userId="bf57f591-9f98-46ad-b873-0e0cfd4e953e" providerId="ADAL" clId="{E465131B-9048-477A-A362-9EEAC1B29F25}" dt="2025-03-06T06:24:26.296" v="6686" actId="478"/>
          <ac:spMkLst>
            <pc:docMk/>
            <pc:sldMk cId="681226385" sldId="325"/>
            <ac:spMk id="10" creationId="{9B550173-DD72-4F2D-8CE0-B3B4D9EB4D45}"/>
          </ac:spMkLst>
        </pc:spChg>
        <pc:spChg chg="add mod">
          <ac:chgData name="Samuel Jamet" userId="bf57f591-9f98-46ad-b873-0e0cfd4e953e" providerId="ADAL" clId="{E465131B-9048-477A-A362-9EEAC1B29F25}" dt="2025-03-06T06:24:42.155" v="6692" actId="1076"/>
          <ac:spMkLst>
            <pc:docMk/>
            <pc:sldMk cId="681226385" sldId="325"/>
            <ac:spMk id="11" creationId="{C5CE9500-AB1C-4049-8E8B-50D2BD447444}"/>
          </ac:spMkLst>
        </pc:spChg>
        <pc:picChg chg="add mod">
          <ac:chgData name="Samuel Jamet" userId="bf57f591-9f98-46ad-b873-0e0cfd4e953e" providerId="ADAL" clId="{E465131B-9048-477A-A362-9EEAC1B29F25}" dt="2025-03-06T06:20:15.780" v="6504" actId="1076"/>
          <ac:picMkLst>
            <pc:docMk/>
            <pc:sldMk cId="681226385" sldId="325"/>
            <ac:picMk id="3" creationId="{0825E9AA-FF70-4C8D-A316-7E23F612F497}"/>
          </ac:picMkLst>
        </pc:picChg>
        <pc:picChg chg="add mod modCrop">
          <ac:chgData name="Samuel Jamet" userId="bf57f591-9f98-46ad-b873-0e0cfd4e953e" providerId="ADAL" clId="{E465131B-9048-477A-A362-9EEAC1B29F25}" dt="2025-03-06T06:21:33.309" v="6620" actId="1076"/>
          <ac:picMkLst>
            <pc:docMk/>
            <pc:sldMk cId="681226385" sldId="325"/>
            <ac:picMk id="4" creationId="{B937F971-C616-4ABC-8974-2F8F9519B58E}"/>
          </ac:picMkLst>
        </pc:picChg>
        <pc:picChg chg="add mod">
          <ac:chgData name="Samuel Jamet" userId="bf57f591-9f98-46ad-b873-0e0cfd4e953e" providerId="ADAL" clId="{E465131B-9048-477A-A362-9EEAC1B29F25}" dt="2025-03-06T06:24:08.875" v="6682" actId="1076"/>
          <ac:picMkLst>
            <pc:docMk/>
            <pc:sldMk cId="681226385" sldId="325"/>
            <ac:picMk id="8" creationId="{CA678D44-07D4-479E-AFD0-F61A08FF6088}"/>
          </ac:picMkLst>
        </pc:picChg>
      </pc:sldChg>
      <pc:sldChg chg="addSp modSp new mod">
        <pc:chgData name="Samuel Jamet" userId="bf57f591-9f98-46ad-b873-0e0cfd4e953e" providerId="ADAL" clId="{E465131B-9048-477A-A362-9EEAC1B29F25}" dt="2025-03-06T06:38:48.412" v="6885" actId="1076"/>
        <pc:sldMkLst>
          <pc:docMk/>
          <pc:sldMk cId="456398283" sldId="326"/>
        </pc:sldMkLst>
        <pc:spChg chg="mod">
          <ac:chgData name="Samuel Jamet" userId="bf57f591-9f98-46ad-b873-0e0cfd4e953e" providerId="ADAL" clId="{E465131B-9048-477A-A362-9EEAC1B29F25}" dt="2025-03-06T06:33:07.173" v="6819" actId="20577"/>
          <ac:spMkLst>
            <pc:docMk/>
            <pc:sldMk cId="456398283" sldId="326"/>
            <ac:spMk id="2" creationId="{1653468F-272A-4902-9B52-5E613256300D}"/>
          </ac:spMkLst>
        </pc:spChg>
        <pc:spChg chg="add mod">
          <ac:chgData name="Samuel Jamet" userId="bf57f591-9f98-46ad-b873-0e0cfd4e953e" providerId="ADAL" clId="{E465131B-9048-477A-A362-9EEAC1B29F25}" dt="2025-03-06T06:37:45.381" v="6875" actId="5793"/>
          <ac:spMkLst>
            <pc:docMk/>
            <pc:sldMk cId="456398283" sldId="326"/>
            <ac:spMk id="5" creationId="{616571F0-B321-4434-9F43-0B174DD55FD4}"/>
          </ac:spMkLst>
        </pc:spChg>
        <pc:picChg chg="add mod">
          <ac:chgData name="Samuel Jamet" userId="bf57f591-9f98-46ad-b873-0e0cfd4e953e" providerId="ADAL" clId="{E465131B-9048-477A-A362-9EEAC1B29F25}" dt="2025-03-06T06:35:18.352" v="6852" actId="1076"/>
          <ac:picMkLst>
            <pc:docMk/>
            <pc:sldMk cId="456398283" sldId="326"/>
            <ac:picMk id="4" creationId="{449AC557-32C1-4E3B-AE6E-A79531CE4C40}"/>
          </ac:picMkLst>
        </pc:picChg>
        <pc:picChg chg="add mod">
          <ac:chgData name="Samuel Jamet" userId="bf57f591-9f98-46ad-b873-0e0cfd4e953e" providerId="ADAL" clId="{E465131B-9048-477A-A362-9EEAC1B29F25}" dt="2025-03-06T06:38:39.819" v="6882" actId="1076"/>
          <ac:picMkLst>
            <pc:docMk/>
            <pc:sldMk cId="456398283" sldId="326"/>
            <ac:picMk id="7" creationId="{ACB4D2E0-1CC7-4FEA-B47E-01BB9B887A81}"/>
          </ac:picMkLst>
        </pc:picChg>
        <pc:picChg chg="add mod">
          <ac:chgData name="Samuel Jamet" userId="bf57f591-9f98-46ad-b873-0e0cfd4e953e" providerId="ADAL" clId="{E465131B-9048-477A-A362-9EEAC1B29F25}" dt="2025-03-06T06:38:48.412" v="6885" actId="1076"/>
          <ac:picMkLst>
            <pc:docMk/>
            <pc:sldMk cId="456398283" sldId="326"/>
            <ac:picMk id="9" creationId="{82AB53E3-AAC8-40D2-9C67-D30F9771CE5C}"/>
          </ac:picMkLst>
        </pc:picChg>
        <pc:picChg chg="add mod">
          <ac:chgData name="Samuel Jamet" userId="bf57f591-9f98-46ad-b873-0e0cfd4e953e" providerId="ADAL" clId="{E465131B-9048-477A-A362-9EEAC1B29F25}" dt="2025-03-06T06:38:44.182" v="6883" actId="1076"/>
          <ac:picMkLst>
            <pc:docMk/>
            <pc:sldMk cId="456398283" sldId="326"/>
            <ac:picMk id="11" creationId="{6C6139DF-C156-474C-8F00-8AE303163B56}"/>
          </ac:picMkLst>
        </pc:picChg>
        <pc:picChg chg="add mod">
          <ac:chgData name="Samuel Jamet" userId="bf57f591-9f98-46ad-b873-0e0cfd4e953e" providerId="ADAL" clId="{E465131B-9048-477A-A362-9EEAC1B29F25}" dt="2025-03-06T06:38:45.980" v="6884" actId="1076"/>
          <ac:picMkLst>
            <pc:docMk/>
            <pc:sldMk cId="456398283" sldId="326"/>
            <ac:picMk id="13" creationId="{A97C11B7-8B31-4AA4-B604-78BE94FD124D}"/>
          </ac:picMkLst>
        </pc:picChg>
      </pc:sldChg>
      <pc:sldChg chg="addSp modSp new mod">
        <pc:chgData name="Samuel Jamet" userId="bf57f591-9f98-46ad-b873-0e0cfd4e953e" providerId="ADAL" clId="{E465131B-9048-477A-A362-9EEAC1B29F25}" dt="2025-03-06T06:40:36.449" v="6984" actId="1035"/>
        <pc:sldMkLst>
          <pc:docMk/>
          <pc:sldMk cId="2970991391" sldId="327"/>
        </pc:sldMkLst>
        <pc:spChg chg="mod">
          <ac:chgData name="Samuel Jamet" userId="bf57f591-9f98-46ad-b873-0e0cfd4e953e" providerId="ADAL" clId="{E465131B-9048-477A-A362-9EEAC1B29F25}" dt="2025-03-06T06:39:59.807" v="6910" actId="5793"/>
          <ac:spMkLst>
            <pc:docMk/>
            <pc:sldMk cId="2970991391" sldId="327"/>
            <ac:spMk id="2" creationId="{6091B2EE-05BB-49F1-95B5-8DCD1646EBCA}"/>
          </ac:spMkLst>
        </pc:spChg>
        <pc:spChg chg="add mod">
          <ac:chgData name="Samuel Jamet" userId="bf57f591-9f98-46ad-b873-0e0cfd4e953e" providerId="ADAL" clId="{E465131B-9048-477A-A362-9EEAC1B29F25}" dt="2025-03-06T06:40:36.449" v="6984" actId="1035"/>
          <ac:spMkLst>
            <pc:docMk/>
            <pc:sldMk cId="2970991391" sldId="327"/>
            <ac:spMk id="5" creationId="{DD3456D6-DA3C-4852-B29D-A9B50A8951BF}"/>
          </ac:spMkLst>
        </pc:spChg>
        <pc:picChg chg="add mod">
          <ac:chgData name="Samuel Jamet" userId="bf57f591-9f98-46ad-b873-0e0cfd4e953e" providerId="ADAL" clId="{E465131B-9048-477A-A362-9EEAC1B29F25}" dt="2025-03-06T06:40:36.449" v="6984" actId="1035"/>
          <ac:picMkLst>
            <pc:docMk/>
            <pc:sldMk cId="2970991391" sldId="327"/>
            <ac:picMk id="4" creationId="{BEA3D0C8-FC5B-4402-B74D-0190D23871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80E16-81FB-4008-86B7-026B518CB70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6040C23-D3CF-4B06-A7FC-E46C3F385637}">
      <dgm:prSet/>
      <dgm:spPr/>
      <dgm:t>
        <a:bodyPr/>
        <a:lstStyle/>
        <a:p>
          <a:r>
            <a:rPr lang="fr-FR" dirty="0"/>
            <a:t>Contexte, genèse, étapes du projet</a:t>
          </a:r>
        </a:p>
      </dgm:t>
    </dgm:pt>
    <dgm:pt modelId="{63739670-9027-4B9D-B9A8-F14E464923F8}" type="parTrans" cxnId="{D25937F2-521F-4221-BC2F-D644D535A4E1}">
      <dgm:prSet/>
      <dgm:spPr/>
      <dgm:t>
        <a:bodyPr/>
        <a:lstStyle/>
        <a:p>
          <a:endParaRPr lang="fr-FR"/>
        </a:p>
      </dgm:t>
    </dgm:pt>
    <dgm:pt modelId="{284AC090-D023-4777-AA91-64048209B1BB}" type="sibTrans" cxnId="{D25937F2-521F-4221-BC2F-D644D535A4E1}">
      <dgm:prSet/>
      <dgm:spPr/>
      <dgm:t>
        <a:bodyPr/>
        <a:lstStyle/>
        <a:p>
          <a:endParaRPr lang="fr-FR"/>
        </a:p>
      </dgm:t>
    </dgm:pt>
    <dgm:pt modelId="{BAE7E368-7965-4DFC-BF15-CCD5B082C3E9}">
      <dgm:prSet/>
      <dgm:spPr/>
      <dgm:t>
        <a:bodyPr/>
        <a:lstStyle/>
        <a:p>
          <a:r>
            <a:rPr lang="fr-FR" dirty="0"/>
            <a:t>Phase de déploiement du SPOC</a:t>
          </a:r>
        </a:p>
      </dgm:t>
    </dgm:pt>
    <dgm:pt modelId="{8BC7B8B8-5185-4D74-8CB1-C37ED0C6362C}" type="parTrans" cxnId="{CA048660-ACFB-4AF2-86C9-3D03BEC56F82}">
      <dgm:prSet/>
      <dgm:spPr/>
      <dgm:t>
        <a:bodyPr/>
        <a:lstStyle/>
        <a:p>
          <a:endParaRPr lang="fr-FR"/>
        </a:p>
      </dgm:t>
    </dgm:pt>
    <dgm:pt modelId="{E18FC0A9-2406-4452-81AD-07398FEE652C}" type="sibTrans" cxnId="{CA048660-ACFB-4AF2-86C9-3D03BEC56F82}">
      <dgm:prSet/>
      <dgm:spPr/>
      <dgm:t>
        <a:bodyPr/>
        <a:lstStyle/>
        <a:p>
          <a:endParaRPr lang="fr-FR"/>
        </a:p>
      </dgm:t>
    </dgm:pt>
    <dgm:pt modelId="{DB7E1F45-A38D-4A3D-9A5A-12D5278C565D}">
      <dgm:prSet/>
      <dgm:spPr/>
      <dgm:t>
        <a:bodyPr/>
        <a:lstStyle/>
        <a:p>
          <a:r>
            <a:rPr lang="fr-FR" dirty="0"/>
            <a:t>Manipulation</a:t>
          </a:r>
        </a:p>
      </dgm:t>
    </dgm:pt>
    <dgm:pt modelId="{70BB2B6A-4E37-4963-A2AC-A0183E5888EA}" type="parTrans" cxnId="{907BBE12-FFB8-4B45-9A4F-265E86F81A24}">
      <dgm:prSet/>
      <dgm:spPr/>
      <dgm:t>
        <a:bodyPr/>
        <a:lstStyle/>
        <a:p>
          <a:endParaRPr lang="fr-FR"/>
        </a:p>
      </dgm:t>
    </dgm:pt>
    <dgm:pt modelId="{1FDA17CA-7001-4F72-9407-337DE792D203}" type="sibTrans" cxnId="{907BBE12-FFB8-4B45-9A4F-265E86F81A24}">
      <dgm:prSet/>
      <dgm:spPr/>
      <dgm:t>
        <a:bodyPr/>
        <a:lstStyle/>
        <a:p>
          <a:endParaRPr lang="fr-FR"/>
        </a:p>
      </dgm:t>
    </dgm:pt>
    <dgm:pt modelId="{87C55930-1590-4964-8EC0-BDDDFDFBEC69}">
      <dgm:prSet/>
      <dgm:spPr/>
      <dgm:t>
        <a:bodyPr/>
        <a:lstStyle/>
        <a:p>
          <a:r>
            <a:rPr lang="fr-FR" dirty="0"/>
            <a:t>Bilan</a:t>
          </a:r>
        </a:p>
      </dgm:t>
    </dgm:pt>
    <dgm:pt modelId="{F1671309-ADE3-43D6-9042-F613F641F5EC}" type="parTrans" cxnId="{F7CC06F5-024E-48E2-A16E-1D2017E6C0CA}">
      <dgm:prSet/>
      <dgm:spPr/>
      <dgm:t>
        <a:bodyPr/>
        <a:lstStyle/>
        <a:p>
          <a:endParaRPr lang="fr-FR"/>
        </a:p>
      </dgm:t>
    </dgm:pt>
    <dgm:pt modelId="{967DCB87-D1DD-434B-BFF6-A2E537C6B72D}" type="sibTrans" cxnId="{F7CC06F5-024E-48E2-A16E-1D2017E6C0CA}">
      <dgm:prSet/>
      <dgm:spPr/>
      <dgm:t>
        <a:bodyPr/>
        <a:lstStyle/>
        <a:p>
          <a:endParaRPr lang="fr-FR"/>
        </a:p>
      </dgm:t>
    </dgm:pt>
    <dgm:pt modelId="{EBBA4253-9DD2-487E-BDE5-5F77F29B79AC}">
      <dgm:prSet/>
      <dgm:spPr/>
      <dgm:t>
        <a:bodyPr/>
        <a:lstStyle/>
        <a:p>
          <a:r>
            <a:rPr lang="fr-FR" dirty="0"/>
            <a:t>À l’origine…</a:t>
          </a:r>
        </a:p>
      </dgm:t>
    </dgm:pt>
    <dgm:pt modelId="{DC2CD3EC-7BBE-448C-BD75-233BE94C82AC}" type="parTrans" cxnId="{533761BC-340A-449E-9E31-A11D833862FA}">
      <dgm:prSet/>
      <dgm:spPr/>
      <dgm:t>
        <a:bodyPr/>
        <a:lstStyle/>
        <a:p>
          <a:endParaRPr lang="fr-FR"/>
        </a:p>
      </dgm:t>
    </dgm:pt>
    <dgm:pt modelId="{9EEBD092-E184-4311-88B6-E97B6B3B001C}" type="sibTrans" cxnId="{533761BC-340A-449E-9E31-A11D833862FA}">
      <dgm:prSet/>
      <dgm:spPr/>
      <dgm:t>
        <a:bodyPr/>
        <a:lstStyle/>
        <a:p>
          <a:endParaRPr lang="fr-FR"/>
        </a:p>
      </dgm:t>
    </dgm:pt>
    <dgm:pt modelId="{321C3EE3-4868-4714-8218-C727172EAAED}">
      <dgm:prSet/>
      <dgm:spPr/>
      <dgm:t>
        <a:bodyPr/>
        <a:lstStyle/>
        <a:p>
          <a:r>
            <a:rPr lang="fr-FR" dirty="0"/>
            <a:t>Le cadre</a:t>
          </a:r>
        </a:p>
      </dgm:t>
    </dgm:pt>
    <dgm:pt modelId="{E7BB48B1-2E28-4CCF-BD87-8839D63BE8AC}" type="parTrans" cxnId="{0B7A8DBA-3D37-4420-8925-CEAE413FFA43}">
      <dgm:prSet/>
      <dgm:spPr/>
      <dgm:t>
        <a:bodyPr/>
        <a:lstStyle/>
        <a:p>
          <a:endParaRPr lang="fr-FR"/>
        </a:p>
      </dgm:t>
    </dgm:pt>
    <dgm:pt modelId="{7B4A9937-7666-4C0D-9083-2D1CB30FC697}" type="sibTrans" cxnId="{0B7A8DBA-3D37-4420-8925-CEAE413FFA43}">
      <dgm:prSet/>
      <dgm:spPr/>
      <dgm:t>
        <a:bodyPr/>
        <a:lstStyle/>
        <a:p>
          <a:endParaRPr lang="fr-FR"/>
        </a:p>
      </dgm:t>
    </dgm:pt>
    <dgm:pt modelId="{07412F06-1800-41DA-A859-C3D4F621A3F1}">
      <dgm:prSet/>
      <dgm:spPr/>
      <dgm:t>
        <a:bodyPr/>
        <a:lstStyle/>
        <a:p>
          <a:r>
            <a:rPr lang="fr-FR" dirty="0"/>
            <a:t>Les étapes du projet</a:t>
          </a:r>
        </a:p>
      </dgm:t>
    </dgm:pt>
    <dgm:pt modelId="{48A2CFF2-376F-46DA-A83C-7D96108140D6}" type="parTrans" cxnId="{4DE28991-F119-4560-8D73-557548530770}">
      <dgm:prSet/>
      <dgm:spPr/>
      <dgm:t>
        <a:bodyPr/>
        <a:lstStyle/>
        <a:p>
          <a:endParaRPr lang="fr-FR"/>
        </a:p>
      </dgm:t>
    </dgm:pt>
    <dgm:pt modelId="{F2A207F2-0593-4538-AB44-EE87EA8C2CBF}" type="sibTrans" cxnId="{4DE28991-F119-4560-8D73-557548530770}">
      <dgm:prSet/>
      <dgm:spPr/>
      <dgm:t>
        <a:bodyPr/>
        <a:lstStyle/>
        <a:p>
          <a:endParaRPr lang="fr-FR"/>
        </a:p>
      </dgm:t>
    </dgm:pt>
    <dgm:pt modelId="{9DA74F11-EADC-4451-BE66-82A142CB79A7}">
      <dgm:prSet/>
      <dgm:spPr/>
      <dgm:t>
        <a:bodyPr/>
        <a:lstStyle/>
        <a:p>
          <a:r>
            <a:rPr lang="fr-FR" dirty="0"/>
            <a:t>Conditions du déploiement</a:t>
          </a:r>
        </a:p>
      </dgm:t>
    </dgm:pt>
    <dgm:pt modelId="{12D32FDC-B9C5-4C3C-9DDD-2C2516815AE5}" type="parTrans" cxnId="{E813C5AA-B0F1-4B93-9F9A-A01B11F4215E}">
      <dgm:prSet/>
      <dgm:spPr/>
      <dgm:t>
        <a:bodyPr/>
        <a:lstStyle/>
        <a:p>
          <a:endParaRPr lang="fr-FR"/>
        </a:p>
      </dgm:t>
    </dgm:pt>
    <dgm:pt modelId="{923DC127-3354-4EEF-BEA8-54CEEB55E8E2}" type="sibTrans" cxnId="{E813C5AA-B0F1-4B93-9F9A-A01B11F4215E}">
      <dgm:prSet/>
      <dgm:spPr/>
      <dgm:t>
        <a:bodyPr/>
        <a:lstStyle/>
        <a:p>
          <a:endParaRPr lang="fr-FR"/>
        </a:p>
      </dgm:t>
    </dgm:pt>
    <dgm:pt modelId="{A31D1484-A14D-4255-9B65-DDE9EED3B934}">
      <dgm:prSet/>
      <dgm:spPr/>
      <dgm:t>
        <a:bodyPr/>
        <a:lstStyle/>
        <a:p>
          <a:r>
            <a:rPr lang="fr-FR" dirty="0"/>
            <a:t>Le déploiement en tant que tel</a:t>
          </a:r>
        </a:p>
      </dgm:t>
    </dgm:pt>
    <dgm:pt modelId="{519BCD69-7709-46EB-8062-9E88288A2E05}" type="parTrans" cxnId="{71FD86E1-9AA7-44CF-813D-3681E9BFB6A5}">
      <dgm:prSet/>
      <dgm:spPr/>
      <dgm:t>
        <a:bodyPr/>
        <a:lstStyle/>
        <a:p>
          <a:endParaRPr lang="fr-FR"/>
        </a:p>
      </dgm:t>
    </dgm:pt>
    <dgm:pt modelId="{816729DD-3542-4BF9-897E-E159CA9A5D88}" type="sibTrans" cxnId="{71FD86E1-9AA7-44CF-813D-3681E9BFB6A5}">
      <dgm:prSet/>
      <dgm:spPr/>
      <dgm:t>
        <a:bodyPr/>
        <a:lstStyle/>
        <a:p>
          <a:endParaRPr lang="fr-FR"/>
        </a:p>
      </dgm:t>
    </dgm:pt>
    <dgm:pt modelId="{BA894042-3476-4573-B746-17F6EB864FB8}">
      <dgm:prSet/>
      <dgm:spPr/>
      <dgm:t>
        <a:bodyPr/>
        <a:lstStyle/>
        <a:p>
          <a:r>
            <a:rPr lang="fr-FR" dirty="0"/>
            <a:t>Les perspectives</a:t>
          </a:r>
        </a:p>
      </dgm:t>
    </dgm:pt>
    <dgm:pt modelId="{7EC8FCFC-AFA1-4722-AE2D-3E589390B525}" type="parTrans" cxnId="{110B6497-4DD4-4A22-B7D3-DABB8C019755}">
      <dgm:prSet/>
      <dgm:spPr/>
      <dgm:t>
        <a:bodyPr/>
        <a:lstStyle/>
        <a:p>
          <a:endParaRPr lang="fr-FR"/>
        </a:p>
      </dgm:t>
    </dgm:pt>
    <dgm:pt modelId="{EEE41347-C1B9-4F34-BDEE-3787F1727F9A}" type="sibTrans" cxnId="{110B6497-4DD4-4A22-B7D3-DABB8C019755}">
      <dgm:prSet/>
      <dgm:spPr/>
      <dgm:t>
        <a:bodyPr/>
        <a:lstStyle/>
        <a:p>
          <a:endParaRPr lang="fr-FR"/>
        </a:p>
      </dgm:t>
    </dgm:pt>
    <dgm:pt modelId="{C326C8F2-19FE-466A-B098-1CCFF4931390}">
      <dgm:prSet/>
      <dgm:spPr/>
      <dgm:t>
        <a:bodyPr/>
        <a:lstStyle/>
        <a:p>
          <a:r>
            <a:rPr lang="fr-FR" dirty="0"/>
            <a:t>Contraintes écueils et limites</a:t>
          </a:r>
        </a:p>
      </dgm:t>
    </dgm:pt>
    <dgm:pt modelId="{DAF9466C-7739-4618-A203-32D58F7B33DA}" type="parTrans" cxnId="{4DBDF216-9411-4ED3-8065-744ECE56B526}">
      <dgm:prSet/>
      <dgm:spPr/>
      <dgm:t>
        <a:bodyPr/>
        <a:lstStyle/>
        <a:p>
          <a:endParaRPr lang="fr-FR"/>
        </a:p>
      </dgm:t>
    </dgm:pt>
    <dgm:pt modelId="{407466CB-4DCF-466D-B855-CC88E8ED1381}" type="sibTrans" cxnId="{4DBDF216-9411-4ED3-8065-744ECE56B526}">
      <dgm:prSet/>
      <dgm:spPr/>
      <dgm:t>
        <a:bodyPr/>
        <a:lstStyle/>
        <a:p>
          <a:endParaRPr lang="fr-FR"/>
        </a:p>
      </dgm:t>
    </dgm:pt>
    <dgm:pt modelId="{D6FE6002-3599-49D1-B400-180781231164}" type="pres">
      <dgm:prSet presAssocID="{7D880E16-81FB-4008-86B7-026B518CB70D}" presName="Name0" presStyleCnt="0">
        <dgm:presLayoutVars>
          <dgm:dir/>
          <dgm:animLvl val="lvl"/>
          <dgm:resizeHandles val="exact"/>
        </dgm:presLayoutVars>
      </dgm:prSet>
      <dgm:spPr/>
    </dgm:pt>
    <dgm:pt modelId="{3602FF8D-7033-42EF-A385-F3F64531866D}" type="pres">
      <dgm:prSet presAssocID="{66040C23-D3CF-4B06-A7FC-E46C3F385637}" presName="linNode" presStyleCnt="0"/>
      <dgm:spPr/>
    </dgm:pt>
    <dgm:pt modelId="{BFD03D09-DA14-41AF-8274-E319C7C0FAC5}" type="pres">
      <dgm:prSet presAssocID="{66040C23-D3CF-4B06-A7FC-E46C3F38563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18910A8-20D9-417E-86B7-4FCD0DF9F16E}" type="pres">
      <dgm:prSet presAssocID="{66040C23-D3CF-4B06-A7FC-E46C3F385637}" presName="descendantText" presStyleLbl="alignAccFollowNode1" presStyleIdx="0" presStyleCnt="3">
        <dgm:presLayoutVars>
          <dgm:bulletEnabled val="1"/>
        </dgm:presLayoutVars>
      </dgm:prSet>
      <dgm:spPr/>
    </dgm:pt>
    <dgm:pt modelId="{98DA96A2-C8B3-4792-AE29-297DB2D09356}" type="pres">
      <dgm:prSet presAssocID="{284AC090-D023-4777-AA91-64048209B1BB}" presName="sp" presStyleCnt="0"/>
      <dgm:spPr/>
    </dgm:pt>
    <dgm:pt modelId="{A99B82DE-DAA1-4F43-A64C-40A15D970C54}" type="pres">
      <dgm:prSet presAssocID="{BAE7E368-7965-4DFC-BF15-CCD5B082C3E9}" presName="linNode" presStyleCnt="0"/>
      <dgm:spPr/>
    </dgm:pt>
    <dgm:pt modelId="{0CC768EA-7C39-439F-B536-A23A0FEC9EBF}" type="pres">
      <dgm:prSet presAssocID="{BAE7E368-7965-4DFC-BF15-CCD5B082C3E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B64F3F5-8BD4-48EE-ADC9-07F6C880FC1F}" type="pres">
      <dgm:prSet presAssocID="{BAE7E368-7965-4DFC-BF15-CCD5B082C3E9}" presName="descendantText" presStyleLbl="alignAccFollowNode1" presStyleIdx="1" presStyleCnt="3">
        <dgm:presLayoutVars>
          <dgm:bulletEnabled val="1"/>
        </dgm:presLayoutVars>
      </dgm:prSet>
      <dgm:spPr/>
    </dgm:pt>
    <dgm:pt modelId="{E23562E6-8448-4559-A11D-DE8D13DB4865}" type="pres">
      <dgm:prSet presAssocID="{E18FC0A9-2406-4452-81AD-07398FEE652C}" presName="sp" presStyleCnt="0"/>
      <dgm:spPr/>
    </dgm:pt>
    <dgm:pt modelId="{526BDD13-7464-4C38-8779-9C2B3FC57296}" type="pres">
      <dgm:prSet presAssocID="{DB7E1F45-A38D-4A3D-9A5A-12D5278C565D}" presName="linNode" presStyleCnt="0"/>
      <dgm:spPr/>
    </dgm:pt>
    <dgm:pt modelId="{FD4363CE-5F6B-4CA0-8083-3A3611FCDD99}" type="pres">
      <dgm:prSet presAssocID="{DB7E1F45-A38D-4A3D-9A5A-12D5278C565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FC33E64-57B2-4C7A-9055-CC827BF9D337}" type="pres">
      <dgm:prSet presAssocID="{1FDA17CA-7001-4F72-9407-337DE792D203}" presName="sp" presStyleCnt="0"/>
      <dgm:spPr/>
    </dgm:pt>
    <dgm:pt modelId="{603695A0-71B2-4172-85D5-C34874739120}" type="pres">
      <dgm:prSet presAssocID="{87C55930-1590-4964-8EC0-BDDDFDFBEC69}" presName="linNode" presStyleCnt="0"/>
      <dgm:spPr/>
    </dgm:pt>
    <dgm:pt modelId="{ADBFCE26-5F5D-44DD-888B-B8DFD6FECCA7}" type="pres">
      <dgm:prSet presAssocID="{87C55930-1590-4964-8EC0-BDDDFDFBEC6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7B24443-94B9-4537-885D-43CA46E06F3B}" type="pres">
      <dgm:prSet presAssocID="{87C55930-1590-4964-8EC0-BDDDFDFBEC6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2C0DD02-ED30-415D-904C-AC71F012D3D2}" type="presOf" srcId="{BAE7E368-7965-4DFC-BF15-CCD5B082C3E9}" destId="{0CC768EA-7C39-439F-B536-A23A0FEC9EBF}" srcOrd="0" destOrd="0" presId="urn:microsoft.com/office/officeart/2005/8/layout/vList5"/>
    <dgm:cxn modelId="{8A6F0111-8594-4043-8129-206F0896D024}" type="presOf" srcId="{7D880E16-81FB-4008-86B7-026B518CB70D}" destId="{D6FE6002-3599-49D1-B400-180781231164}" srcOrd="0" destOrd="0" presId="urn:microsoft.com/office/officeart/2005/8/layout/vList5"/>
    <dgm:cxn modelId="{907BBE12-FFB8-4B45-9A4F-265E86F81A24}" srcId="{7D880E16-81FB-4008-86B7-026B518CB70D}" destId="{DB7E1F45-A38D-4A3D-9A5A-12D5278C565D}" srcOrd="2" destOrd="0" parTransId="{70BB2B6A-4E37-4963-A2AC-A0183E5888EA}" sibTransId="{1FDA17CA-7001-4F72-9407-337DE792D203}"/>
    <dgm:cxn modelId="{47D1AE16-AB32-4720-AD57-1D956901177F}" type="presOf" srcId="{07412F06-1800-41DA-A859-C3D4F621A3F1}" destId="{318910A8-20D9-417E-86B7-4FCD0DF9F16E}" srcOrd="0" destOrd="2" presId="urn:microsoft.com/office/officeart/2005/8/layout/vList5"/>
    <dgm:cxn modelId="{4DBDF216-9411-4ED3-8065-744ECE56B526}" srcId="{87C55930-1590-4964-8EC0-BDDDFDFBEC69}" destId="{C326C8F2-19FE-466A-B098-1CCFF4931390}" srcOrd="0" destOrd="0" parTransId="{DAF9466C-7739-4618-A203-32D58F7B33DA}" sibTransId="{407466CB-4DCF-466D-B855-CC88E8ED1381}"/>
    <dgm:cxn modelId="{4895A61E-E28D-4694-8F79-BC3031FE77D0}" type="presOf" srcId="{9DA74F11-EADC-4451-BE66-82A142CB79A7}" destId="{5B64F3F5-8BD4-48EE-ADC9-07F6C880FC1F}" srcOrd="0" destOrd="0" presId="urn:microsoft.com/office/officeart/2005/8/layout/vList5"/>
    <dgm:cxn modelId="{A10B242D-919E-4595-8977-43B34D2A3E05}" type="presOf" srcId="{66040C23-D3CF-4B06-A7FC-E46C3F385637}" destId="{BFD03D09-DA14-41AF-8274-E319C7C0FAC5}" srcOrd="0" destOrd="0" presId="urn:microsoft.com/office/officeart/2005/8/layout/vList5"/>
    <dgm:cxn modelId="{CA048660-ACFB-4AF2-86C9-3D03BEC56F82}" srcId="{7D880E16-81FB-4008-86B7-026B518CB70D}" destId="{BAE7E368-7965-4DFC-BF15-CCD5B082C3E9}" srcOrd="1" destOrd="0" parTransId="{8BC7B8B8-5185-4D74-8CB1-C37ED0C6362C}" sibTransId="{E18FC0A9-2406-4452-81AD-07398FEE652C}"/>
    <dgm:cxn modelId="{120C9183-FC7F-4AB1-B256-4403D4274A5D}" type="presOf" srcId="{87C55930-1590-4964-8EC0-BDDDFDFBEC69}" destId="{ADBFCE26-5F5D-44DD-888B-B8DFD6FECCA7}" srcOrd="0" destOrd="0" presId="urn:microsoft.com/office/officeart/2005/8/layout/vList5"/>
    <dgm:cxn modelId="{4DE28991-F119-4560-8D73-557548530770}" srcId="{66040C23-D3CF-4B06-A7FC-E46C3F385637}" destId="{07412F06-1800-41DA-A859-C3D4F621A3F1}" srcOrd="2" destOrd="0" parTransId="{48A2CFF2-376F-46DA-A83C-7D96108140D6}" sibTransId="{F2A207F2-0593-4538-AB44-EE87EA8C2CBF}"/>
    <dgm:cxn modelId="{B377A795-9B2E-48F8-8EA4-92C7FD50572F}" type="presOf" srcId="{321C3EE3-4868-4714-8218-C727172EAAED}" destId="{318910A8-20D9-417E-86B7-4FCD0DF9F16E}" srcOrd="0" destOrd="1" presId="urn:microsoft.com/office/officeart/2005/8/layout/vList5"/>
    <dgm:cxn modelId="{110B6497-4DD4-4A22-B7D3-DABB8C019755}" srcId="{BAE7E368-7965-4DFC-BF15-CCD5B082C3E9}" destId="{BA894042-3476-4573-B746-17F6EB864FB8}" srcOrd="2" destOrd="0" parTransId="{7EC8FCFC-AFA1-4722-AE2D-3E589390B525}" sibTransId="{EEE41347-C1B9-4F34-BDEE-3787F1727F9A}"/>
    <dgm:cxn modelId="{88781DA0-4544-47C3-BBC3-7B2EEB95C83D}" type="presOf" srcId="{A31D1484-A14D-4255-9B65-DDE9EED3B934}" destId="{5B64F3F5-8BD4-48EE-ADC9-07F6C880FC1F}" srcOrd="0" destOrd="1" presId="urn:microsoft.com/office/officeart/2005/8/layout/vList5"/>
    <dgm:cxn modelId="{E813C5AA-B0F1-4B93-9F9A-A01B11F4215E}" srcId="{BAE7E368-7965-4DFC-BF15-CCD5B082C3E9}" destId="{9DA74F11-EADC-4451-BE66-82A142CB79A7}" srcOrd="0" destOrd="0" parTransId="{12D32FDC-B9C5-4C3C-9DDD-2C2516815AE5}" sibTransId="{923DC127-3354-4EEF-BEA8-54CEEB55E8E2}"/>
    <dgm:cxn modelId="{DEB086B5-050C-4822-BBC0-EECB6706BF52}" type="presOf" srcId="{BA894042-3476-4573-B746-17F6EB864FB8}" destId="{5B64F3F5-8BD4-48EE-ADC9-07F6C880FC1F}" srcOrd="0" destOrd="2" presId="urn:microsoft.com/office/officeart/2005/8/layout/vList5"/>
    <dgm:cxn modelId="{0B7A8DBA-3D37-4420-8925-CEAE413FFA43}" srcId="{66040C23-D3CF-4B06-A7FC-E46C3F385637}" destId="{321C3EE3-4868-4714-8218-C727172EAAED}" srcOrd="1" destOrd="0" parTransId="{E7BB48B1-2E28-4CCF-BD87-8839D63BE8AC}" sibTransId="{7B4A9937-7666-4C0D-9083-2D1CB30FC697}"/>
    <dgm:cxn modelId="{533761BC-340A-449E-9E31-A11D833862FA}" srcId="{66040C23-D3CF-4B06-A7FC-E46C3F385637}" destId="{EBBA4253-9DD2-487E-BDE5-5F77F29B79AC}" srcOrd="0" destOrd="0" parTransId="{DC2CD3EC-7BBE-448C-BD75-233BE94C82AC}" sibTransId="{9EEBD092-E184-4311-88B6-E97B6B3B001C}"/>
    <dgm:cxn modelId="{BB354ABE-A838-47BB-A2F5-EABAE6461DAD}" type="presOf" srcId="{C326C8F2-19FE-466A-B098-1CCFF4931390}" destId="{37B24443-94B9-4537-885D-43CA46E06F3B}" srcOrd="0" destOrd="0" presId="urn:microsoft.com/office/officeart/2005/8/layout/vList5"/>
    <dgm:cxn modelId="{71FD86E1-9AA7-44CF-813D-3681E9BFB6A5}" srcId="{BAE7E368-7965-4DFC-BF15-CCD5B082C3E9}" destId="{A31D1484-A14D-4255-9B65-DDE9EED3B934}" srcOrd="1" destOrd="0" parTransId="{519BCD69-7709-46EB-8062-9E88288A2E05}" sibTransId="{816729DD-3542-4BF9-897E-E159CA9A5D88}"/>
    <dgm:cxn modelId="{095E12EA-5564-4178-8F18-B7931A9BB75B}" type="presOf" srcId="{EBBA4253-9DD2-487E-BDE5-5F77F29B79AC}" destId="{318910A8-20D9-417E-86B7-4FCD0DF9F16E}" srcOrd="0" destOrd="0" presId="urn:microsoft.com/office/officeart/2005/8/layout/vList5"/>
    <dgm:cxn modelId="{3E5066EC-F16A-451D-8B58-6E597F7B7ECB}" type="presOf" srcId="{DB7E1F45-A38D-4A3D-9A5A-12D5278C565D}" destId="{FD4363CE-5F6B-4CA0-8083-3A3611FCDD99}" srcOrd="0" destOrd="0" presId="urn:microsoft.com/office/officeart/2005/8/layout/vList5"/>
    <dgm:cxn modelId="{D25937F2-521F-4221-BC2F-D644D535A4E1}" srcId="{7D880E16-81FB-4008-86B7-026B518CB70D}" destId="{66040C23-D3CF-4B06-A7FC-E46C3F385637}" srcOrd="0" destOrd="0" parTransId="{63739670-9027-4B9D-B9A8-F14E464923F8}" sibTransId="{284AC090-D023-4777-AA91-64048209B1BB}"/>
    <dgm:cxn modelId="{F7CC06F5-024E-48E2-A16E-1D2017E6C0CA}" srcId="{7D880E16-81FB-4008-86B7-026B518CB70D}" destId="{87C55930-1590-4964-8EC0-BDDDFDFBEC69}" srcOrd="3" destOrd="0" parTransId="{F1671309-ADE3-43D6-9042-F613F641F5EC}" sibTransId="{967DCB87-D1DD-434B-BFF6-A2E537C6B72D}"/>
    <dgm:cxn modelId="{94F530C3-5940-4E59-AA9F-138963AA45E7}" type="presParOf" srcId="{D6FE6002-3599-49D1-B400-180781231164}" destId="{3602FF8D-7033-42EF-A385-F3F64531866D}" srcOrd="0" destOrd="0" presId="urn:microsoft.com/office/officeart/2005/8/layout/vList5"/>
    <dgm:cxn modelId="{8FFEF576-9FCE-4B88-926E-914F271282A0}" type="presParOf" srcId="{3602FF8D-7033-42EF-A385-F3F64531866D}" destId="{BFD03D09-DA14-41AF-8274-E319C7C0FAC5}" srcOrd="0" destOrd="0" presId="urn:microsoft.com/office/officeart/2005/8/layout/vList5"/>
    <dgm:cxn modelId="{CA1ACDBE-C428-4D3A-965D-9EE30C876794}" type="presParOf" srcId="{3602FF8D-7033-42EF-A385-F3F64531866D}" destId="{318910A8-20D9-417E-86B7-4FCD0DF9F16E}" srcOrd="1" destOrd="0" presId="urn:microsoft.com/office/officeart/2005/8/layout/vList5"/>
    <dgm:cxn modelId="{E217B498-86C3-4B97-B5BE-EEC965BABD70}" type="presParOf" srcId="{D6FE6002-3599-49D1-B400-180781231164}" destId="{98DA96A2-C8B3-4792-AE29-297DB2D09356}" srcOrd="1" destOrd="0" presId="urn:microsoft.com/office/officeart/2005/8/layout/vList5"/>
    <dgm:cxn modelId="{1686296E-5630-4FD9-AD9F-093DE30E9789}" type="presParOf" srcId="{D6FE6002-3599-49D1-B400-180781231164}" destId="{A99B82DE-DAA1-4F43-A64C-40A15D970C54}" srcOrd="2" destOrd="0" presId="urn:microsoft.com/office/officeart/2005/8/layout/vList5"/>
    <dgm:cxn modelId="{0D268B90-462A-4C5C-B76F-6F5CF9C7DA00}" type="presParOf" srcId="{A99B82DE-DAA1-4F43-A64C-40A15D970C54}" destId="{0CC768EA-7C39-439F-B536-A23A0FEC9EBF}" srcOrd="0" destOrd="0" presId="urn:microsoft.com/office/officeart/2005/8/layout/vList5"/>
    <dgm:cxn modelId="{EEFA34DD-CF6B-44A2-A3BE-3B3963965C40}" type="presParOf" srcId="{A99B82DE-DAA1-4F43-A64C-40A15D970C54}" destId="{5B64F3F5-8BD4-48EE-ADC9-07F6C880FC1F}" srcOrd="1" destOrd="0" presId="urn:microsoft.com/office/officeart/2005/8/layout/vList5"/>
    <dgm:cxn modelId="{6E7FFDCF-654C-4698-9B00-EE160F953CE7}" type="presParOf" srcId="{D6FE6002-3599-49D1-B400-180781231164}" destId="{E23562E6-8448-4559-A11D-DE8D13DB4865}" srcOrd="3" destOrd="0" presId="urn:microsoft.com/office/officeart/2005/8/layout/vList5"/>
    <dgm:cxn modelId="{4EDF4C0C-E095-4ED1-BC7B-B4FB98440116}" type="presParOf" srcId="{D6FE6002-3599-49D1-B400-180781231164}" destId="{526BDD13-7464-4C38-8779-9C2B3FC57296}" srcOrd="4" destOrd="0" presId="urn:microsoft.com/office/officeart/2005/8/layout/vList5"/>
    <dgm:cxn modelId="{912D27DC-C54C-496C-93CF-321DDBEC4513}" type="presParOf" srcId="{526BDD13-7464-4C38-8779-9C2B3FC57296}" destId="{FD4363CE-5F6B-4CA0-8083-3A3611FCDD99}" srcOrd="0" destOrd="0" presId="urn:microsoft.com/office/officeart/2005/8/layout/vList5"/>
    <dgm:cxn modelId="{3FCB0185-5D2D-4767-874F-75396E27B232}" type="presParOf" srcId="{D6FE6002-3599-49D1-B400-180781231164}" destId="{5FC33E64-57B2-4C7A-9055-CC827BF9D337}" srcOrd="5" destOrd="0" presId="urn:microsoft.com/office/officeart/2005/8/layout/vList5"/>
    <dgm:cxn modelId="{D71811C5-1CFF-4145-B61F-D4528DB605F2}" type="presParOf" srcId="{D6FE6002-3599-49D1-B400-180781231164}" destId="{603695A0-71B2-4172-85D5-C34874739120}" srcOrd="6" destOrd="0" presId="urn:microsoft.com/office/officeart/2005/8/layout/vList5"/>
    <dgm:cxn modelId="{90FCA1A6-5B28-4BD7-B0CF-1F2A4F150C25}" type="presParOf" srcId="{603695A0-71B2-4172-85D5-C34874739120}" destId="{ADBFCE26-5F5D-44DD-888B-B8DFD6FECCA7}" srcOrd="0" destOrd="0" presId="urn:microsoft.com/office/officeart/2005/8/layout/vList5"/>
    <dgm:cxn modelId="{99346DE0-4653-4A9F-8B4B-9DC0B1436AB5}" type="presParOf" srcId="{603695A0-71B2-4172-85D5-C34874739120}" destId="{37B24443-94B9-4537-885D-43CA46E06F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C1E36-1508-4670-A73D-2687431BA10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8061884-29E6-42A4-99F5-3C25F48BBD22}">
      <dgm:prSet/>
      <dgm:spPr/>
      <dgm:t>
        <a:bodyPr/>
        <a:lstStyle/>
        <a:p>
          <a:r>
            <a:rPr lang="fr-FR" dirty="0"/>
            <a:t>Savoir trouver l’information pertinente </a:t>
          </a:r>
        </a:p>
      </dgm:t>
    </dgm:pt>
    <dgm:pt modelId="{A7275796-9ED6-4D04-A28F-D412E4CBBB1C}" type="parTrans" cxnId="{656EB8F1-452A-418B-9B44-775DAEAAAFAB}">
      <dgm:prSet/>
      <dgm:spPr/>
      <dgm:t>
        <a:bodyPr/>
        <a:lstStyle/>
        <a:p>
          <a:endParaRPr lang="fr-FR"/>
        </a:p>
      </dgm:t>
    </dgm:pt>
    <dgm:pt modelId="{5F954FE0-512D-418A-AE4B-DDF3CDA74458}" type="sibTrans" cxnId="{656EB8F1-452A-418B-9B44-775DAEAAAFAB}">
      <dgm:prSet/>
      <dgm:spPr/>
      <dgm:t>
        <a:bodyPr/>
        <a:lstStyle/>
        <a:p>
          <a:endParaRPr lang="fr-FR"/>
        </a:p>
      </dgm:t>
    </dgm:pt>
    <dgm:pt modelId="{F0A0B64C-E970-4C1E-91FA-C142FDE3D175}">
      <dgm:prSet/>
      <dgm:spPr/>
      <dgm:t>
        <a:bodyPr/>
        <a:lstStyle/>
        <a:p>
          <a:r>
            <a:rPr lang="fr-FR" dirty="0"/>
            <a:t>Faire preuve de discernement face à l’information</a:t>
          </a:r>
        </a:p>
      </dgm:t>
    </dgm:pt>
    <dgm:pt modelId="{9869D8EF-D6D4-49EA-8827-7A9461EB9E5A}" type="parTrans" cxnId="{604490A7-2F6B-4CE4-AAAB-49C42C99039E}">
      <dgm:prSet/>
      <dgm:spPr/>
      <dgm:t>
        <a:bodyPr/>
        <a:lstStyle/>
        <a:p>
          <a:endParaRPr lang="fr-FR"/>
        </a:p>
      </dgm:t>
    </dgm:pt>
    <dgm:pt modelId="{F80EA790-3E00-435C-A457-B3718EF66069}" type="sibTrans" cxnId="{604490A7-2F6B-4CE4-AAAB-49C42C99039E}">
      <dgm:prSet/>
      <dgm:spPr/>
      <dgm:t>
        <a:bodyPr/>
        <a:lstStyle/>
        <a:p>
          <a:endParaRPr lang="fr-FR"/>
        </a:p>
      </dgm:t>
    </dgm:pt>
    <dgm:pt modelId="{F90D56EF-4E20-4929-88FF-38D37B146526}">
      <dgm:prSet/>
      <dgm:spPr/>
      <dgm:t>
        <a:bodyPr/>
        <a:lstStyle/>
        <a:p>
          <a:r>
            <a:rPr lang="fr-FR" dirty="0"/>
            <a:t>Transmettre en toute transparence </a:t>
          </a:r>
        </a:p>
      </dgm:t>
    </dgm:pt>
    <dgm:pt modelId="{0EEB178A-E9D9-48F9-B22A-431AFBF72F20}" type="parTrans" cxnId="{32BBB3E1-DAA7-40D1-98BC-6EA9A641BCC3}">
      <dgm:prSet/>
      <dgm:spPr/>
      <dgm:t>
        <a:bodyPr/>
        <a:lstStyle/>
        <a:p>
          <a:endParaRPr lang="fr-FR"/>
        </a:p>
      </dgm:t>
    </dgm:pt>
    <dgm:pt modelId="{FD14342A-FF25-41F9-86CB-C1B7FE0BB180}" type="sibTrans" cxnId="{32BBB3E1-DAA7-40D1-98BC-6EA9A641BCC3}">
      <dgm:prSet/>
      <dgm:spPr/>
      <dgm:t>
        <a:bodyPr/>
        <a:lstStyle/>
        <a:p>
          <a:endParaRPr lang="fr-FR"/>
        </a:p>
      </dgm:t>
    </dgm:pt>
    <dgm:pt modelId="{0D507F2B-273A-44F6-A811-1F9744855A82}">
      <dgm:prSet/>
      <dgm:spPr/>
      <dgm:t>
        <a:bodyPr/>
        <a:lstStyle/>
        <a:p>
          <a:r>
            <a:rPr lang="fr-FR" dirty="0"/>
            <a:t>Cerner ce que l’on cherche avant de chercher</a:t>
          </a:r>
        </a:p>
      </dgm:t>
    </dgm:pt>
    <dgm:pt modelId="{986A8AA1-8E33-4653-8192-C197B1A580EB}" type="parTrans" cxnId="{094D7208-F86F-44C6-AE35-86FD077412A8}">
      <dgm:prSet/>
      <dgm:spPr/>
      <dgm:t>
        <a:bodyPr/>
        <a:lstStyle/>
        <a:p>
          <a:endParaRPr lang="fr-FR"/>
        </a:p>
      </dgm:t>
    </dgm:pt>
    <dgm:pt modelId="{769936ED-FF83-4775-B7E7-880A3AF89900}" type="sibTrans" cxnId="{094D7208-F86F-44C6-AE35-86FD077412A8}">
      <dgm:prSet/>
      <dgm:spPr/>
      <dgm:t>
        <a:bodyPr/>
        <a:lstStyle/>
        <a:p>
          <a:endParaRPr lang="fr-FR"/>
        </a:p>
      </dgm:t>
    </dgm:pt>
    <dgm:pt modelId="{24CE46C6-D070-4AAF-A855-A41BA30BB66D}">
      <dgm:prSet/>
      <dgm:spPr/>
      <dgm:t>
        <a:bodyPr/>
        <a:lstStyle/>
        <a:p>
          <a:r>
            <a:rPr lang="fr-FR" dirty="0"/>
            <a:t>Partir des usages</a:t>
          </a:r>
        </a:p>
      </dgm:t>
    </dgm:pt>
    <dgm:pt modelId="{2CD6850D-903F-41A3-A45B-5DD76108E404}" type="parTrans" cxnId="{D13D6F19-4E64-494E-8227-F2D0A0CFF1D6}">
      <dgm:prSet/>
      <dgm:spPr/>
      <dgm:t>
        <a:bodyPr/>
        <a:lstStyle/>
        <a:p>
          <a:endParaRPr lang="fr-FR"/>
        </a:p>
      </dgm:t>
    </dgm:pt>
    <dgm:pt modelId="{0DBAAFC4-5DFF-4DF8-BD6C-A8BF33CE8852}" type="sibTrans" cxnId="{D13D6F19-4E64-494E-8227-F2D0A0CFF1D6}">
      <dgm:prSet/>
      <dgm:spPr/>
      <dgm:t>
        <a:bodyPr/>
        <a:lstStyle/>
        <a:p>
          <a:endParaRPr lang="fr-FR"/>
        </a:p>
      </dgm:t>
    </dgm:pt>
    <dgm:pt modelId="{B47A351F-A7A6-4FEF-9878-AEC39E8B9C10}">
      <dgm:prSet/>
      <dgm:spPr/>
      <dgm:t>
        <a:bodyPr/>
        <a:lstStyle/>
        <a:p>
          <a:r>
            <a:rPr lang="fr-FR" dirty="0"/>
            <a:t>Insister légèrement sur la logique documentaire</a:t>
          </a:r>
        </a:p>
      </dgm:t>
    </dgm:pt>
    <dgm:pt modelId="{512CB19D-2C36-4DC3-AA2C-DF91563BF4A4}" type="parTrans" cxnId="{89B3F489-FD64-4CB7-BC17-0D27B54D7392}">
      <dgm:prSet/>
      <dgm:spPr/>
      <dgm:t>
        <a:bodyPr/>
        <a:lstStyle/>
        <a:p>
          <a:endParaRPr lang="fr-FR"/>
        </a:p>
      </dgm:t>
    </dgm:pt>
    <dgm:pt modelId="{421EC507-B9C8-4636-8A28-1E0443EB1554}" type="sibTrans" cxnId="{89B3F489-FD64-4CB7-BC17-0D27B54D7392}">
      <dgm:prSet/>
      <dgm:spPr/>
      <dgm:t>
        <a:bodyPr/>
        <a:lstStyle/>
        <a:p>
          <a:endParaRPr lang="fr-FR"/>
        </a:p>
      </dgm:t>
    </dgm:pt>
    <dgm:pt modelId="{B25B8B0B-74A0-405C-BDBF-B67FD725BAF1}">
      <dgm:prSet/>
      <dgm:spPr/>
      <dgm:t>
        <a:bodyPr/>
        <a:lstStyle/>
        <a:p>
          <a:r>
            <a:rPr lang="fr-FR" dirty="0"/>
            <a:t>Plagiat</a:t>
          </a:r>
        </a:p>
      </dgm:t>
    </dgm:pt>
    <dgm:pt modelId="{8381D8DF-082D-4FDA-9C1F-8968F46BD4A2}" type="parTrans" cxnId="{397DF012-66DC-4366-B3D3-5785EE3B907E}">
      <dgm:prSet/>
      <dgm:spPr/>
      <dgm:t>
        <a:bodyPr/>
        <a:lstStyle/>
        <a:p>
          <a:endParaRPr lang="fr-FR"/>
        </a:p>
      </dgm:t>
    </dgm:pt>
    <dgm:pt modelId="{07D4FCAE-3025-4525-A038-74DB10668E59}" type="sibTrans" cxnId="{397DF012-66DC-4366-B3D3-5785EE3B907E}">
      <dgm:prSet/>
      <dgm:spPr/>
      <dgm:t>
        <a:bodyPr/>
        <a:lstStyle/>
        <a:p>
          <a:endParaRPr lang="fr-FR"/>
        </a:p>
      </dgm:t>
    </dgm:pt>
    <dgm:pt modelId="{8277F181-E0A7-4F81-907E-C1E11676C650}">
      <dgm:prSet/>
      <dgm:spPr/>
      <dgm:t>
        <a:bodyPr/>
        <a:lstStyle/>
        <a:p>
          <a:r>
            <a:rPr lang="fr-FR" dirty="0"/>
            <a:t>Citer ses sources</a:t>
          </a:r>
        </a:p>
      </dgm:t>
    </dgm:pt>
    <dgm:pt modelId="{0E2C2A41-CF56-4B13-94C0-52DFAB71330A}" type="parTrans" cxnId="{6C38A920-C7C6-4DCC-9A7D-EB7C09374BD2}">
      <dgm:prSet/>
      <dgm:spPr/>
      <dgm:t>
        <a:bodyPr/>
        <a:lstStyle/>
        <a:p>
          <a:endParaRPr lang="fr-FR"/>
        </a:p>
      </dgm:t>
    </dgm:pt>
    <dgm:pt modelId="{71FE9F2B-959C-422B-A56C-A2F01B0C702D}" type="sibTrans" cxnId="{6C38A920-C7C6-4DCC-9A7D-EB7C09374BD2}">
      <dgm:prSet/>
      <dgm:spPr/>
      <dgm:t>
        <a:bodyPr/>
        <a:lstStyle/>
        <a:p>
          <a:endParaRPr lang="fr-FR"/>
        </a:p>
      </dgm:t>
    </dgm:pt>
    <dgm:pt modelId="{8C63F48D-583A-48EE-9955-D8A50EA59BFB}">
      <dgm:prSet/>
      <dgm:spPr/>
      <dgm:t>
        <a:bodyPr/>
        <a:lstStyle/>
        <a:p>
          <a:r>
            <a:rPr lang="fr-FR" dirty="0"/>
            <a:t>Orientation éducation aux médias</a:t>
          </a:r>
        </a:p>
      </dgm:t>
    </dgm:pt>
    <dgm:pt modelId="{B6FD85D2-CBBA-44A3-AC33-1C0D5765D67F}" type="parTrans" cxnId="{4EFBA534-7D48-4AF3-BF01-C89C76EF70A6}">
      <dgm:prSet/>
      <dgm:spPr/>
      <dgm:t>
        <a:bodyPr/>
        <a:lstStyle/>
        <a:p>
          <a:endParaRPr lang="fr-FR"/>
        </a:p>
      </dgm:t>
    </dgm:pt>
    <dgm:pt modelId="{C72B9B4C-C517-4FE9-BE2F-628001DEC919}" type="sibTrans" cxnId="{4EFBA534-7D48-4AF3-BF01-C89C76EF70A6}">
      <dgm:prSet/>
      <dgm:spPr/>
      <dgm:t>
        <a:bodyPr/>
        <a:lstStyle/>
        <a:p>
          <a:endParaRPr lang="fr-FR"/>
        </a:p>
      </dgm:t>
    </dgm:pt>
    <dgm:pt modelId="{5C379702-2C0E-407F-8C0D-08667F765F7B}" type="pres">
      <dgm:prSet presAssocID="{99CC1E36-1508-4670-A73D-2687431BA104}" presName="Name0" presStyleCnt="0">
        <dgm:presLayoutVars>
          <dgm:dir/>
          <dgm:animLvl val="lvl"/>
          <dgm:resizeHandles val="exact"/>
        </dgm:presLayoutVars>
      </dgm:prSet>
      <dgm:spPr/>
    </dgm:pt>
    <dgm:pt modelId="{028CB906-E3E3-4D8B-915B-0C500CE97619}" type="pres">
      <dgm:prSet presAssocID="{58061884-29E6-42A4-99F5-3C25F48BBD22}" presName="composite" presStyleCnt="0"/>
      <dgm:spPr/>
    </dgm:pt>
    <dgm:pt modelId="{E7B5366D-E033-4692-96AE-93022F5D6386}" type="pres">
      <dgm:prSet presAssocID="{58061884-29E6-42A4-99F5-3C25F48BBD2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63A6F23-5CE9-4F5E-8846-38C7CFBD8A2E}" type="pres">
      <dgm:prSet presAssocID="{58061884-29E6-42A4-99F5-3C25F48BBD22}" presName="desTx" presStyleLbl="alignAccFollowNode1" presStyleIdx="0" presStyleCnt="3">
        <dgm:presLayoutVars>
          <dgm:bulletEnabled val="1"/>
        </dgm:presLayoutVars>
      </dgm:prSet>
      <dgm:spPr/>
    </dgm:pt>
    <dgm:pt modelId="{7E4B11A7-0570-4AAF-9E9F-1E4277FE6D45}" type="pres">
      <dgm:prSet presAssocID="{5F954FE0-512D-418A-AE4B-DDF3CDA74458}" presName="space" presStyleCnt="0"/>
      <dgm:spPr/>
    </dgm:pt>
    <dgm:pt modelId="{1227ABE7-9ABE-428D-A54E-4CF733BAA696}" type="pres">
      <dgm:prSet presAssocID="{F0A0B64C-E970-4C1E-91FA-C142FDE3D175}" presName="composite" presStyleCnt="0"/>
      <dgm:spPr/>
    </dgm:pt>
    <dgm:pt modelId="{B753D52A-D645-46E8-9110-89EB822018B8}" type="pres">
      <dgm:prSet presAssocID="{F0A0B64C-E970-4C1E-91FA-C142FDE3D1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C089F5-2B46-45A5-987D-61F561B80B88}" type="pres">
      <dgm:prSet presAssocID="{F0A0B64C-E970-4C1E-91FA-C142FDE3D175}" presName="desTx" presStyleLbl="alignAccFollowNode1" presStyleIdx="1" presStyleCnt="3">
        <dgm:presLayoutVars>
          <dgm:bulletEnabled val="1"/>
        </dgm:presLayoutVars>
      </dgm:prSet>
      <dgm:spPr/>
    </dgm:pt>
    <dgm:pt modelId="{551618BA-967E-4FC6-A377-0A2DDB267321}" type="pres">
      <dgm:prSet presAssocID="{F80EA790-3E00-435C-A457-B3718EF66069}" presName="space" presStyleCnt="0"/>
      <dgm:spPr/>
    </dgm:pt>
    <dgm:pt modelId="{4442894D-5B61-430A-B422-64F0C8435B70}" type="pres">
      <dgm:prSet presAssocID="{F90D56EF-4E20-4929-88FF-38D37B146526}" presName="composite" presStyleCnt="0"/>
      <dgm:spPr/>
    </dgm:pt>
    <dgm:pt modelId="{AE967AB0-AA55-4828-B462-791632C1A281}" type="pres">
      <dgm:prSet presAssocID="{F90D56EF-4E20-4929-88FF-38D37B1465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5FA4663-E993-4160-B8D2-9AEAF10F6657}" type="pres">
      <dgm:prSet presAssocID="{F90D56EF-4E20-4929-88FF-38D37B14652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94D7208-F86F-44C6-AE35-86FD077412A8}" srcId="{58061884-29E6-42A4-99F5-3C25F48BBD22}" destId="{0D507F2B-273A-44F6-A811-1F9744855A82}" srcOrd="0" destOrd="0" parTransId="{986A8AA1-8E33-4653-8192-C197B1A580EB}" sibTransId="{769936ED-FF83-4775-B7E7-880A3AF89900}"/>
    <dgm:cxn modelId="{397DF012-66DC-4366-B3D3-5785EE3B907E}" srcId="{F90D56EF-4E20-4929-88FF-38D37B146526}" destId="{B25B8B0B-74A0-405C-BDBF-B67FD725BAF1}" srcOrd="0" destOrd="0" parTransId="{8381D8DF-082D-4FDA-9C1F-8968F46BD4A2}" sibTransId="{07D4FCAE-3025-4525-A038-74DB10668E59}"/>
    <dgm:cxn modelId="{D13D6F19-4E64-494E-8227-F2D0A0CFF1D6}" srcId="{58061884-29E6-42A4-99F5-3C25F48BBD22}" destId="{24CE46C6-D070-4AAF-A855-A41BA30BB66D}" srcOrd="1" destOrd="0" parTransId="{2CD6850D-903F-41A3-A45B-5DD76108E404}" sibTransId="{0DBAAFC4-5DFF-4DF8-BD6C-A8BF33CE8852}"/>
    <dgm:cxn modelId="{6C38A920-C7C6-4DCC-9A7D-EB7C09374BD2}" srcId="{F90D56EF-4E20-4929-88FF-38D37B146526}" destId="{8277F181-E0A7-4F81-907E-C1E11676C650}" srcOrd="1" destOrd="0" parTransId="{0E2C2A41-CF56-4B13-94C0-52DFAB71330A}" sibTransId="{71FE9F2B-959C-422B-A56C-A2F01B0C702D}"/>
    <dgm:cxn modelId="{B3482027-22AE-4ABD-8F45-E919BF105223}" type="presOf" srcId="{24CE46C6-D070-4AAF-A855-A41BA30BB66D}" destId="{C63A6F23-5CE9-4F5E-8846-38C7CFBD8A2E}" srcOrd="0" destOrd="1" presId="urn:microsoft.com/office/officeart/2005/8/layout/hList1"/>
    <dgm:cxn modelId="{4EFBA534-7D48-4AF3-BF01-C89C76EF70A6}" srcId="{F0A0B64C-E970-4C1E-91FA-C142FDE3D175}" destId="{8C63F48D-583A-48EE-9955-D8A50EA59BFB}" srcOrd="0" destOrd="0" parTransId="{B6FD85D2-CBBA-44A3-AC33-1C0D5765D67F}" sibTransId="{C72B9B4C-C517-4FE9-BE2F-628001DEC919}"/>
    <dgm:cxn modelId="{2A88F967-9615-4299-987B-85E2B6DC20F9}" type="presOf" srcId="{8C63F48D-583A-48EE-9955-D8A50EA59BFB}" destId="{73C089F5-2B46-45A5-987D-61F561B80B88}" srcOrd="0" destOrd="0" presId="urn:microsoft.com/office/officeart/2005/8/layout/hList1"/>
    <dgm:cxn modelId="{89B3F489-FD64-4CB7-BC17-0D27B54D7392}" srcId="{58061884-29E6-42A4-99F5-3C25F48BBD22}" destId="{B47A351F-A7A6-4FEF-9878-AEC39E8B9C10}" srcOrd="2" destOrd="0" parTransId="{512CB19D-2C36-4DC3-AA2C-DF91563BF4A4}" sibTransId="{421EC507-B9C8-4636-8A28-1E0443EB1554}"/>
    <dgm:cxn modelId="{A48B9690-EC57-4936-9E15-E5695AE3C5C5}" type="presOf" srcId="{B47A351F-A7A6-4FEF-9878-AEC39E8B9C10}" destId="{C63A6F23-5CE9-4F5E-8846-38C7CFBD8A2E}" srcOrd="0" destOrd="2" presId="urn:microsoft.com/office/officeart/2005/8/layout/hList1"/>
    <dgm:cxn modelId="{9A145194-4995-4B6D-AEFA-E5AE4B6A8358}" type="presOf" srcId="{B25B8B0B-74A0-405C-BDBF-B67FD725BAF1}" destId="{15FA4663-E993-4160-B8D2-9AEAF10F6657}" srcOrd="0" destOrd="0" presId="urn:microsoft.com/office/officeart/2005/8/layout/hList1"/>
    <dgm:cxn modelId="{C25B009D-DF05-49B9-8DFB-57F0E6E7E5F9}" type="presOf" srcId="{8277F181-E0A7-4F81-907E-C1E11676C650}" destId="{15FA4663-E993-4160-B8D2-9AEAF10F6657}" srcOrd="0" destOrd="1" presId="urn:microsoft.com/office/officeart/2005/8/layout/hList1"/>
    <dgm:cxn modelId="{54797D9E-B0B7-494A-A996-2F1EB335224D}" type="presOf" srcId="{F90D56EF-4E20-4929-88FF-38D37B146526}" destId="{AE967AB0-AA55-4828-B462-791632C1A281}" srcOrd="0" destOrd="0" presId="urn:microsoft.com/office/officeart/2005/8/layout/hList1"/>
    <dgm:cxn modelId="{604490A7-2F6B-4CE4-AAAB-49C42C99039E}" srcId="{99CC1E36-1508-4670-A73D-2687431BA104}" destId="{F0A0B64C-E970-4C1E-91FA-C142FDE3D175}" srcOrd="1" destOrd="0" parTransId="{9869D8EF-D6D4-49EA-8827-7A9461EB9E5A}" sibTransId="{F80EA790-3E00-435C-A457-B3718EF66069}"/>
    <dgm:cxn modelId="{C8B10CAE-0394-4F5E-9531-7268274F7BC8}" type="presOf" srcId="{99CC1E36-1508-4670-A73D-2687431BA104}" destId="{5C379702-2C0E-407F-8C0D-08667F765F7B}" srcOrd="0" destOrd="0" presId="urn:microsoft.com/office/officeart/2005/8/layout/hList1"/>
    <dgm:cxn modelId="{4B5A37B2-3EEE-46D8-B0AE-83ED34B7EF50}" type="presOf" srcId="{58061884-29E6-42A4-99F5-3C25F48BBD22}" destId="{E7B5366D-E033-4692-96AE-93022F5D6386}" srcOrd="0" destOrd="0" presId="urn:microsoft.com/office/officeart/2005/8/layout/hList1"/>
    <dgm:cxn modelId="{E4E809C2-7CD9-4116-9014-96B621E2C566}" type="presOf" srcId="{0D507F2B-273A-44F6-A811-1F9744855A82}" destId="{C63A6F23-5CE9-4F5E-8846-38C7CFBD8A2E}" srcOrd="0" destOrd="0" presId="urn:microsoft.com/office/officeart/2005/8/layout/hList1"/>
    <dgm:cxn modelId="{53078FD2-F4BB-43EE-95E0-08E5DB531F39}" type="presOf" srcId="{F0A0B64C-E970-4C1E-91FA-C142FDE3D175}" destId="{B753D52A-D645-46E8-9110-89EB822018B8}" srcOrd="0" destOrd="0" presId="urn:microsoft.com/office/officeart/2005/8/layout/hList1"/>
    <dgm:cxn modelId="{32BBB3E1-DAA7-40D1-98BC-6EA9A641BCC3}" srcId="{99CC1E36-1508-4670-A73D-2687431BA104}" destId="{F90D56EF-4E20-4929-88FF-38D37B146526}" srcOrd="2" destOrd="0" parTransId="{0EEB178A-E9D9-48F9-B22A-431AFBF72F20}" sibTransId="{FD14342A-FF25-41F9-86CB-C1B7FE0BB180}"/>
    <dgm:cxn modelId="{656EB8F1-452A-418B-9B44-775DAEAAAFAB}" srcId="{99CC1E36-1508-4670-A73D-2687431BA104}" destId="{58061884-29E6-42A4-99F5-3C25F48BBD22}" srcOrd="0" destOrd="0" parTransId="{A7275796-9ED6-4D04-A28F-D412E4CBBB1C}" sibTransId="{5F954FE0-512D-418A-AE4B-DDF3CDA74458}"/>
    <dgm:cxn modelId="{F90C8401-F688-41D6-9254-83E6B4426145}" type="presParOf" srcId="{5C379702-2C0E-407F-8C0D-08667F765F7B}" destId="{028CB906-E3E3-4D8B-915B-0C500CE97619}" srcOrd="0" destOrd="0" presId="urn:microsoft.com/office/officeart/2005/8/layout/hList1"/>
    <dgm:cxn modelId="{FB1C8931-5D06-4376-B308-343BFE7120A4}" type="presParOf" srcId="{028CB906-E3E3-4D8B-915B-0C500CE97619}" destId="{E7B5366D-E033-4692-96AE-93022F5D6386}" srcOrd="0" destOrd="0" presId="urn:microsoft.com/office/officeart/2005/8/layout/hList1"/>
    <dgm:cxn modelId="{29D53857-922B-4608-9A51-A2FAADD3CC27}" type="presParOf" srcId="{028CB906-E3E3-4D8B-915B-0C500CE97619}" destId="{C63A6F23-5CE9-4F5E-8846-38C7CFBD8A2E}" srcOrd="1" destOrd="0" presId="urn:microsoft.com/office/officeart/2005/8/layout/hList1"/>
    <dgm:cxn modelId="{650BD035-DC5F-4A6D-9DA5-29ED3F05D1D8}" type="presParOf" srcId="{5C379702-2C0E-407F-8C0D-08667F765F7B}" destId="{7E4B11A7-0570-4AAF-9E9F-1E4277FE6D45}" srcOrd="1" destOrd="0" presId="urn:microsoft.com/office/officeart/2005/8/layout/hList1"/>
    <dgm:cxn modelId="{C9353191-1074-45F7-A96E-C9484C945F97}" type="presParOf" srcId="{5C379702-2C0E-407F-8C0D-08667F765F7B}" destId="{1227ABE7-9ABE-428D-A54E-4CF733BAA696}" srcOrd="2" destOrd="0" presId="urn:microsoft.com/office/officeart/2005/8/layout/hList1"/>
    <dgm:cxn modelId="{4908468F-F529-4887-B3C9-E3F8C4E5DB96}" type="presParOf" srcId="{1227ABE7-9ABE-428D-A54E-4CF733BAA696}" destId="{B753D52A-D645-46E8-9110-89EB822018B8}" srcOrd="0" destOrd="0" presId="urn:microsoft.com/office/officeart/2005/8/layout/hList1"/>
    <dgm:cxn modelId="{2ECD9147-3DC2-4B17-B11D-262CB17C3895}" type="presParOf" srcId="{1227ABE7-9ABE-428D-A54E-4CF733BAA696}" destId="{73C089F5-2B46-45A5-987D-61F561B80B88}" srcOrd="1" destOrd="0" presId="urn:microsoft.com/office/officeart/2005/8/layout/hList1"/>
    <dgm:cxn modelId="{C3EDDEB0-4D14-4285-ACF3-B639531D1C97}" type="presParOf" srcId="{5C379702-2C0E-407F-8C0D-08667F765F7B}" destId="{551618BA-967E-4FC6-A377-0A2DDB267321}" srcOrd="3" destOrd="0" presId="urn:microsoft.com/office/officeart/2005/8/layout/hList1"/>
    <dgm:cxn modelId="{253E8C81-7BAE-4DEC-A858-9DAE894BE277}" type="presParOf" srcId="{5C379702-2C0E-407F-8C0D-08667F765F7B}" destId="{4442894D-5B61-430A-B422-64F0C8435B70}" srcOrd="4" destOrd="0" presId="urn:microsoft.com/office/officeart/2005/8/layout/hList1"/>
    <dgm:cxn modelId="{4384EEE5-EB7C-4BFD-9F3D-4CAD0A64CBA0}" type="presParOf" srcId="{4442894D-5B61-430A-B422-64F0C8435B70}" destId="{AE967AB0-AA55-4828-B462-791632C1A281}" srcOrd="0" destOrd="0" presId="urn:microsoft.com/office/officeart/2005/8/layout/hList1"/>
    <dgm:cxn modelId="{C7CD454B-1796-4FF7-A425-C5307BEB790B}" type="presParOf" srcId="{4442894D-5B61-430A-B422-64F0C8435B70}" destId="{15FA4663-E993-4160-B8D2-9AEAF10F66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C1E36-1508-4670-A73D-2687431BA10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8061884-29E6-42A4-99F5-3C25F48BBD22}">
      <dgm:prSet/>
      <dgm:spPr/>
      <dgm:t>
        <a:bodyPr/>
        <a:lstStyle/>
        <a:p>
          <a:r>
            <a:rPr lang="fr-FR" dirty="0"/>
            <a:t>Savoir trouver l’information pertinente </a:t>
          </a:r>
        </a:p>
      </dgm:t>
    </dgm:pt>
    <dgm:pt modelId="{A7275796-9ED6-4D04-A28F-D412E4CBBB1C}" type="parTrans" cxnId="{656EB8F1-452A-418B-9B44-775DAEAAAFAB}">
      <dgm:prSet/>
      <dgm:spPr/>
      <dgm:t>
        <a:bodyPr/>
        <a:lstStyle/>
        <a:p>
          <a:endParaRPr lang="fr-FR"/>
        </a:p>
      </dgm:t>
    </dgm:pt>
    <dgm:pt modelId="{5F954FE0-512D-418A-AE4B-DDF3CDA74458}" type="sibTrans" cxnId="{656EB8F1-452A-418B-9B44-775DAEAAAFAB}">
      <dgm:prSet/>
      <dgm:spPr/>
      <dgm:t>
        <a:bodyPr/>
        <a:lstStyle/>
        <a:p>
          <a:endParaRPr lang="fr-FR"/>
        </a:p>
      </dgm:t>
    </dgm:pt>
    <dgm:pt modelId="{F0A0B64C-E970-4C1E-91FA-C142FDE3D175}">
      <dgm:prSet/>
      <dgm:spPr/>
      <dgm:t>
        <a:bodyPr/>
        <a:lstStyle/>
        <a:p>
          <a:r>
            <a:rPr lang="fr-FR" dirty="0"/>
            <a:t>Faire preuve de discernement face à l’information</a:t>
          </a:r>
        </a:p>
      </dgm:t>
    </dgm:pt>
    <dgm:pt modelId="{9869D8EF-D6D4-49EA-8827-7A9461EB9E5A}" type="parTrans" cxnId="{604490A7-2F6B-4CE4-AAAB-49C42C99039E}">
      <dgm:prSet/>
      <dgm:spPr/>
      <dgm:t>
        <a:bodyPr/>
        <a:lstStyle/>
        <a:p>
          <a:endParaRPr lang="fr-FR"/>
        </a:p>
      </dgm:t>
    </dgm:pt>
    <dgm:pt modelId="{F80EA790-3E00-435C-A457-B3718EF66069}" type="sibTrans" cxnId="{604490A7-2F6B-4CE4-AAAB-49C42C99039E}">
      <dgm:prSet/>
      <dgm:spPr/>
      <dgm:t>
        <a:bodyPr/>
        <a:lstStyle/>
        <a:p>
          <a:endParaRPr lang="fr-FR"/>
        </a:p>
      </dgm:t>
    </dgm:pt>
    <dgm:pt modelId="{F90D56EF-4E20-4929-88FF-38D37B146526}">
      <dgm:prSet/>
      <dgm:spPr/>
      <dgm:t>
        <a:bodyPr/>
        <a:lstStyle/>
        <a:p>
          <a:r>
            <a:rPr lang="fr-FR" dirty="0"/>
            <a:t>Transmettre en toute transparence </a:t>
          </a:r>
        </a:p>
      </dgm:t>
    </dgm:pt>
    <dgm:pt modelId="{0EEB178A-E9D9-48F9-B22A-431AFBF72F20}" type="parTrans" cxnId="{32BBB3E1-DAA7-40D1-98BC-6EA9A641BCC3}">
      <dgm:prSet/>
      <dgm:spPr/>
      <dgm:t>
        <a:bodyPr/>
        <a:lstStyle/>
        <a:p>
          <a:endParaRPr lang="fr-FR"/>
        </a:p>
      </dgm:t>
    </dgm:pt>
    <dgm:pt modelId="{FD14342A-FF25-41F9-86CB-C1B7FE0BB180}" type="sibTrans" cxnId="{32BBB3E1-DAA7-40D1-98BC-6EA9A641BCC3}">
      <dgm:prSet/>
      <dgm:spPr/>
      <dgm:t>
        <a:bodyPr/>
        <a:lstStyle/>
        <a:p>
          <a:endParaRPr lang="fr-FR"/>
        </a:p>
      </dgm:t>
    </dgm:pt>
    <dgm:pt modelId="{80EFE10F-05C4-4B9E-8C65-5DC5C49E21DB}" type="pres">
      <dgm:prSet presAssocID="{99CC1E36-1508-4670-A73D-2687431BA104}" presName="diagram" presStyleCnt="0">
        <dgm:presLayoutVars>
          <dgm:dir/>
          <dgm:resizeHandles val="exact"/>
        </dgm:presLayoutVars>
      </dgm:prSet>
      <dgm:spPr/>
    </dgm:pt>
    <dgm:pt modelId="{B6183305-70D7-407F-9E15-4AD6A41BCC59}" type="pres">
      <dgm:prSet presAssocID="{58061884-29E6-42A4-99F5-3C25F48BBD22}" presName="node" presStyleLbl="node1" presStyleIdx="0" presStyleCnt="3">
        <dgm:presLayoutVars>
          <dgm:bulletEnabled val="1"/>
        </dgm:presLayoutVars>
      </dgm:prSet>
      <dgm:spPr/>
    </dgm:pt>
    <dgm:pt modelId="{F336B24C-204A-405A-B763-70032A7228DD}" type="pres">
      <dgm:prSet presAssocID="{5F954FE0-512D-418A-AE4B-DDF3CDA74458}" presName="sibTrans" presStyleCnt="0"/>
      <dgm:spPr/>
    </dgm:pt>
    <dgm:pt modelId="{8AD70EDD-5B5F-493D-8272-584524784F71}" type="pres">
      <dgm:prSet presAssocID="{F0A0B64C-E970-4C1E-91FA-C142FDE3D175}" presName="node" presStyleLbl="node1" presStyleIdx="1" presStyleCnt="3" custLinFactNeighborX="69" custLinFactNeighborY="2292">
        <dgm:presLayoutVars>
          <dgm:bulletEnabled val="1"/>
        </dgm:presLayoutVars>
      </dgm:prSet>
      <dgm:spPr/>
    </dgm:pt>
    <dgm:pt modelId="{49D7AF8B-0D84-4E53-9478-F348A7B50E14}" type="pres">
      <dgm:prSet presAssocID="{F80EA790-3E00-435C-A457-B3718EF66069}" presName="sibTrans" presStyleCnt="0"/>
      <dgm:spPr/>
    </dgm:pt>
    <dgm:pt modelId="{FC038F19-4739-4536-9FFB-CA35401F09E5}" type="pres">
      <dgm:prSet presAssocID="{F90D56EF-4E20-4929-88FF-38D37B146526}" presName="node" presStyleLbl="node1" presStyleIdx="2" presStyleCnt="3">
        <dgm:presLayoutVars>
          <dgm:bulletEnabled val="1"/>
        </dgm:presLayoutVars>
      </dgm:prSet>
      <dgm:spPr/>
    </dgm:pt>
  </dgm:ptLst>
  <dgm:cxnLst>
    <dgm:cxn modelId="{77C28B2E-9688-4001-85B4-A64F78C0C78B}" type="presOf" srcId="{99CC1E36-1508-4670-A73D-2687431BA104}" destId="{80EFE10F-05C4-4B9E-8C65-5DC5C49E21DB}" srcOrd="0" destOrd="0" presId="urn:microsoft.com/office/officeart/2005/8/layout/default"/>
    <dgm:cxn modelId="{AB9B945B-C11E-4838-8C1B-49EA80DAAEBB}" type="presOf" srcId="{F0A0B64C-E970-4C1E-91FA-C142FDE3D175}" destId="{8AD70EDD-5B5F-493D-8272-584524784F71}" srcOrd="0" destOrd="0" presId="urn:microsoft.com/office/officeart/2005/8/layout/default"/>
    <dgm:cxn modelId="{604490A7-2F6B-4CE4-AAAB-49C42C99039E}" srcId="{99CC1E36-1508-4670-A73D-2687431BA104}" destId="{F0A0B64C-E970-4C1E-91FA-C142FDE3D175}" srcOrd="1" destOrd="0" parTransId="{9869D8EF-D6D4-49EA-8827-7A9461EB9E5A}" sibTransId="{F80EA790-3E00-435C-A457-B3718EF66069}"/>
    <dgm:cxn modelId="{9B6605C7-EC74-4FB9-B04D-642FFF93B3A9}" type="presOf" srcId="{58061884-29E6-42A4-99F5-3C25F48BBD22}" destId="{B6183305-70D7-407F-9E15-4AD6A41BCC59}" srcOrd="0" destOrd="0" presId="urn:microsoft.com/office/officeart/2005/8/layout/default"/>
    <dgm:cxn modelId="{32BBB3E1-DAA7-40D1-98BC-6EA9A641BCC3}" srcId="{99CC1E36-1508-4670-A73D-2687431BA104}" destId="{F90D56EF-4E20-4929-88FF-38D37B146526}" srcOrd="2" destOrd="0" parTransId="{0EEB178A-E9D9-48F9-B22A-431AFBF72F20}" sibTransId="{FD14342A-FF25-41F9-86CB-C1B7FE0BB180}"/>
    <dgm:cxn modelId="{656EB8F1-452A-418B-9B44-775DAEAAAFAB}" srcId="{99CC1E36-1508-4670-A73D-2687431BA104}" destId="{58061884-29E6-42A4-99F5-3C25F48BBD22}" srcOrd="0" destOrd="0" parTransId="{A7275796-9ED6-4D04-A28F-D412E4CBBB1C}" sibTransId="{5F954FE0-512D-418A-AE4B-DDF3CDA74458}"/>
    <dgm:cxn modelId="{A521A9FF-921C-4C51-9EBA-82D6CF820196}" type="presOf" srcId="{F90D56EF-4E20-4929-88FF-38D37B146526}" destId="{FC038F19-4739-4536-9FFB-CA35401F09E5}" srcOrd="0" destOrd="0" presId="urn:microsoft.com/office/officeart/2005/8/layout/default"/>
    <dgm:cxn modelId="{43450B8D-51CA-48C2-B6C4-009A989B94EF}" type="presParOf" srcId="{80EFE10F-05C4-4B9E-8C65-5DC5C49E21DB}" destId="{B6183305-70D7-407F-9E15-4AD6A41BCC59}" srcOrd="0" destOrd="0" presId="urn:microsoft.com/office/officeart/2005/8/layout/default"/>
    <dgm:cxn modelId="{E77382D3-B6E5-4DAE-BD46-1BA59DBC2343}" type="presParOf" srcId="{80EFE10F-05C4-4B9E-8C65-5DC5C49E21DB}" destId="{F336B24C-204A-405A-B763-70032A7228DD}" srcOrd="1" destOrd="0" presId="urn:microsoft.com/office/officeart/2005/8/layout/default"/>
    <dgm:cxn modelId="{A87FB3AE-F898-4EFC-A505-1CD5FC818DA1}" type="presParOf" srcId="{80EFE10F-05C4-4B9E-8C65-5DC5C49E21DB}" destId="{8AD70EDD-5B5F-493D-8272-584524784F71}" srcOrd="2" destOrd="0" presId="urn:microsoft.com/office/officeart/2005/8/layout/default"/>
    <dgm:cxn modelId="{5AFD52C1-AC92-4837-8FA8-84A35D4C0E52}" type="presParOf" srcId="{80EFE10F-05C4-4B9E-8C65-5DC5C49E21DB}" destId="{49D7AF8B-0D84-4E53-9478-F348A7B50E14}" srcOrd="3" destOrd="0" presId="urn:microsoft.com/office/officeart/2005/8/layout/default"/>
    <dgm:cxn modelId="{C3BB554D-AD26-44FD-8FB7-92BDAF887BC2}" type="presParOf" srcId="{80EFE10F-05C4-4B9E-8C65-5DC5C49E21DB}" destId="{FC038F19-4739-4536-9FFB-CA35401F09E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475D62-5D88-4E22-9F51-A5CCB4D2745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4F84AE4-E507-46A1-B0DA-430E7470DCBA}">
      <dgm:prSet/>
      <dgm:spPr/>
      <dgm:t>
        <a:bodyPr/>
        <a:lstStyle/>
        <a:p>
          <a:r>
            <a:rPr lang="fr-FR" b="1" dirty="0"/>
            <a:t>maîtriser les moteurs de recherches les plus connus</a:t>
          </a:r>
        </a:p>
      </dgm:t>
    </dgm:pt>
    <dgm:pt modelId="{FABCD0D2-A59D-4DB7-ACF5-C911E8B6693D}" type="parTrans" cxnId="{918E97A9-1F4C-41A0-8CE5-5B83C08B4D56}">
      <dgm:prSet/>
      <dgm:spPr/>
      <dgm:t>
        <a:bodyPr/>
        <a:lstStyle/>
        <a:p>
          <a:endParaRPr lang="fr-FR"/>
        </a:p>
      </dgm:t>
    </dgm:pt>
    <dgm:pt modelId="{ED1245B7-7974-4F18-9B93-53122BA92E22}" type="sibTrans" cxnId="{918E97A9-1F4C-41A0-8CE5-5B83C08B4D56}">
      <dgm:prSet/>
      <dgm:spPr/>
      <dgm:t>
        <a:bodyPr/>
        <a:lstStyle/>
        <a:p>
          <a:endParaRPr lang="fr-FR"/>
        </a:p>
      </dgm:t>
    </dgm:pt>
    <dgm:pt modelId="{A03871E5-0CE5-492E-8125-0E9189D97615}">
      <dgm:prSet/>
      <dgm:spPr/>
      <dgm:t>
        <a:bodyPr/>
        <a:lstStyle/>
        <a:p>
          <a:r>
            <a:rPr lang="fr-FR" b="1" dirty="0"/>
            <a:t>avoir un recul critique face à l’information</a:t>
          </a:r>
        </a:p>
      </dgm:t>
    </dgm:pt>
    <dgm:pt modelId="{52412161-C980-45E2-8630-0DAFA0872D6A}" type="parTrans" cxnId="{D8BC5D40-5F49-41BF-8D67-3C2BB89617A8}">
      <dgm:prSet/>
      <dgm:spPr/>
      <dgm:t>
        <a:bodyPr/>
        <a:lstStyle/>
        <a:p>
          <a:endParaRPr lang="fr-FR"/>
        </a:p>
      </dgm:t>
    </dgm:pt>
    <dgm:pt modelId="{CFB2110C-F7AE-4BD4-96BD-4BF765F128B3}" type="sibTrans" cxnId="{D8BC5D40-5F49-41BF-8D67-3C2BB89617A8}">
      <dgm:prSet/>
      <dgm:spPr/>
      <dgm:t>
        <a:bodyPr/>
        <a:lstStyle/>
        <a:p>
          <a:endParaRPr lang="fr-FR"/>
        </a:p>
      </dgm:t>
    </dgm:pt>
    <dgm:pt modelId="{BE7301B1-56D2-45C4-B507-FDD5E308EE21}">
      <dgm:prSet/>
      <dgm:spPr/>
      <dgm:t>
        <a:bodyPr/>
        <a:lstStyle/>
        <a:p>
          <a:r>
            <a:rPr lang="fr-FR" b="1" dirty="0"/>
            <a:t>faire la différence entre une source primaire et une source secondaire, etc.</a:t>
          </a:r>
        </a:p>
      </dgm:t>
    </dgm:pt>
    <dgm:pt modelId="{7525D1FC-EA99-4B8C-BD08-68949042B0D8}" type="parTrans" cxnId="{DCDD3CA9-194B-435D-8C20-E0F2B66C56BC}">
      <dgm:prSet/>
      <dgm:spPr/>
      <dgm:t>
        <a:bodyPr/>
        <a:lstStyle/>
        <a:p>
          <a:endParaRPr lang="fr-FR"/>
        </a:p>
      </dgm:t>
    </dgm:pt>
    <dgm:pt modelId="{A400BA1A-CF01-4416-946D-1EED947607C1}" type="sibTrans" cxnId="{DCDD3CA9-194B-435D-8C20-E0F2B66C56BC}">
      <dgm:prSet/>
      <dgm:spPr/>
      <dgm:t>
        <a:bodyPr/>
        <a:lstStyle/>
        <a:p>
          <a:endParaRPr lang="fr-FR"/>
        </a:p>
      </dgm:t>
    </dgm:pt>
    <dgm:pt modelId="{15803A81-E1F2-4A65-A321-09F4697F0440}">
      <dgm:prSet/>
      <dgm:spPr/>
      <dgm:t>
        <a:bodyPr/>
        <a:lstStyle/>
        <a:p>
          <a:r>
            <a:rPr lang="fr-FR" b="1" dirty="0"/>
            <a:t>sélectionner présenter de manière argumentée des sources d’information</a:t>
          </a:r>
        </a:p>
      </dgm:t>
    </dgm:pt>
    <dgm:pt modelId="{A35E887E-D3C9-4A21-AC22-C2896E891638}" type="parTrans" cxnId="{24B2F256-F8CA-44B5-8C21-BBA7A7F633A0}">
      <dgm:prSet/>
      <dgm:spPr/>
      <dgm:t>
        <a:bodyPr/>
        <a:lstStyle/>
        <a:p>
          <a:endParaRPr lang="fr-FR"/>
        </a:p>
      </dgm:t>
    </dgm:pt>
    <dgm:pt modelId="{84BEECC4-45AE-46D3-96E9-DA549BE1CEAD}" type="sibTrans" cxnId="{24B2F256-F8CA-44B5-8C21-BBA7A7F633A0}">
      <dgm:prSet/>
      <dgm:spPr/>
      <dgm:t>
        <a:bodyPr/>
        <a:lstStyle/>
        <a:p>
          <a:endParaRPr lang="fr-FR"/>
        </a:p>
      </dgm:t>
    </dgm:pt>
    <dgm:pt modelId="{524CABA8-A17B-4E46-9CD9-9EC56202A1A7}">
      <dgm:prSet/>
      <dgm:spPr/>
      <dgm:t>
        <a:bodyPr/>
        <a:lstStyle/>
        <a:p>
          <a:r>
            <a:rPr lang="fr-FR" b="1" dirty="0"/>
            <a:t>avoir conscience de l’environnement numérique de son université</a:t>
          </a:r>
        </a:p>
      </dgm:t>
    </dgm:pt>
    <dgm:pt modelId="{1407DBD5-1759-4EF3-94FC-BA2879C3E39F}" type="parTrans" cxnId="{04EED274-A80D-49C2-9F48-C4F560499073}">
      <dgm:prSet/>
      <dgm:spPr/>
      <dgm:t>
        <a:bodyPr/>
        <a:lstStyle/>
        <a:p>
          <a:endParaRPr lang="fr-FR"/>
        </a:p>
      </dgm:t>
    </dgm:pt>
    <dgm:pt modelId="{4C1317B5-2A95-46E6-B962-FA6E83537E73}" type="sibTrans" cxnId="{04EED274-A80D-49C2-9F48-C4F560499073}">
      <dgm:prSet/>
      <dgm:spPr/>
      <dgm:t>
        <a:bodyPr/>
        <a:lstStyle/>
        <a:p>
          <a:endParaRPr lang="fr-FR"/>
        </a:p>
      </dgm:t>
    </dgm:pt>
    <dgm:pt modelId="{6692825D-4647-4EDD-9944-FABD576BEB85}">
      <dgm:prSet/>
      <dgm:spPr/>
      <dgm:t>
        <a:bodyPr/>
        <a:lstStyle/>
        <a:p>
          <a:r>
            <a:rPr lang="fr-FR" b="1" dirty="0"/>
            <a:t>utiliser l’anglais pour ses recherches</a:t>
          </a:r>
        </a:p>
      </dgm:t>
    </dgm:pt>
    <dgm:pt modelId="{C61444E6-A107-45FC-A97E-47008D27F0D6}" type="parTrans" cxnId="{574683FF-98E5-4F26-B272-F67D4ECB999E}">
      <dgm:prSet/>
      <dgm:spPr/>
      <dgm:t>
        <a:bodyPr/>
        <a:lstStyle/>
        <a:p>
          <a:endParaRPr lang="fr-FR"/>
        </a:p>
      </dgm:t>
    </dgm:pt>
    <dgm:pt modelId="{48C44993-06A6-4782-BBCC-F9071D2F02AD}" type="sibTrans" cxnId="{574683FF-98E5-4F26-B272-F67D4ECB999E}">
      <dgm:prSet/>
      <dgm:spPr/>
      <dgm:t>
        <a:bodyPr/>
        <a:lstStyle/>
        <a:p>
          <a:endParaRPr lang="fr-FR"/>
        </a:p>
      </dgm:t>
    </dgm:pt>
    <dgm:pt modelId="{3D981EE7-28B4-4EFC-BFD2-029D84566E60}">
      <dgm:prSet/>
      <dgm:spPr/>
      <dgm:t>
        <a:bodyPr/>
        <a:lstStyle/>
        <a:p>
          <a:r>
            <a:rPr lang="fr-FR" b="1" dirty="0"/>
            <a:t>repérer des thèmes saillants, des tendances lors de ses recherches, les exploiter et les approfondir</a:t>
          </a:r>
        </a:p>
      </dgm:t>
    </dgm:pt>
    <dgm:pt modelId="{E256F9A9-B31E-4D5C-A847-4C1224D6007C}" type="parTrans" cxnId="{9AE0645D-A0FA-4FCF-A49A-976E2142B6D5}">
      <dgm:prSet/>
      <dgm:spPr/>
      <dgm:t>
        <a:bodyPr/>
        <a:lstStyle/>
        <a:p>
          <a:endParaRPr lang="fr-FR"/>
        </a:p>
      </dgm:t>
    </dgm:pt>
    <dgm:pt modelId="{07D19673-C217-494C-94BF-01B6D4D98A0B}" type="sibTrans" cxnId="{9AE0645D-A0FA-4FCF-A49A-976E2142B6D5}">
      <dgm:prSet/>
      <dgm:spPr/>
      <dgm:t>
        <a:bodyPr/>
        <a:lstStyle/>
        <a:p>
          <a:endParaRPr lang="fr-FR"/>
        </a:p>
      </dgm:t>
    </dgm:pt>
    <dgm:pt modelId="{A9C73196-F49E-4E43-9A13-9548252CCFB4}" type="pres">
      <dgm:prSet presAssocID="{B6475D62-5D88-4E22-9F51-A5CCB4D274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82CA1F-0E70-4E2E-B5C3-DFA2D309D805}" type="pres">
      <dgm:prSet presAssocID="{34F84AE4-E507-46A1-B0DA-430E7470DCBA}" presName="vertOne" presStyleCnt="0"/>
      <dgm:spPr/>
    </dgm:pt>
    <dgm:pt modelId="{C896480A-6718-4577-8531-B5B6B4489B8B}" type="pres">
      <dgm:prSet presAssocID="{34F84AE4-E507-46A1-B0DA-430E7470DCBA}" presName="txOne" presStyleLbl="node0" presStyleIdx="0" presStyleCnt="7">
        <dgm:presLayoutVars>
          <dgm:chPref val="3"/>
        </dgm:presLayoutVars>
      </dgm:prSet>
      <dgm:spPr/>
    </dgm:pt>
    <dgm:pt modelId="{DA37408C-B119-4248-890C-8F8464495F24}" type="pres">
      <dgm:prSet presAssocID="{34F84AE4-E507-46A1-B0DA-430E7470DCBA}" presName="horzOne" presStyleCnt="0"/>
      <dgm:spPr/>
    </dgm:pt>
    <dgm:pt modelId="{B927274B-D098-4C0C-8181-EEB51FCC6395}" type="pres">
      <dgm:prSet presAssocID="{ED1245B7-7974-4F18-9B93-53122BA92E22}" presName="sibSpaceOne" presStyleCnt="0"/>
      <dgm:spPr/>
    </dgm:pt>
    <dgm:pt modelId="{E5380BDD-58B9-43FA-A44B-C592E99E56D2}" type="pres">
      <dgm:prSet presAssocID="{A03871E5-0CE5-492E-8125-0E9189D97615}" presName="vertOne" presStyleCnt="0"/>
      <dgm:spPr/>
    </dgm:pt>
    <dgm:pt modelId="{5845481E-D925-4301-BE79-B395FE30D3C8}" type="pres">
      <dgm:prSet presAssocID="{A03871E5-0CE5-492E-8125-0E9189D97615}" presName="txOne" presStyleLbl="node0" presStyleIdx="1" presStyleCnt="7">
        <dgm:presLayoutVars>
          <dgm:chPref val="3"/>
        </dgm:presLayoutVars>
      </dgm:prSet>
      <dgm:spPr/>
    </dgm:pt>
    <dgm:pt modelId="{12AD762B-D067-46FD-A188-9B44DBDC896C}" type="pres">
      <dgm:prSet presAssocID="{A03871E5-0CE5-492E-8125-0E9189D97615}" presName="horzOne" presStyleCnt="0"/>
      <dgm:spPr/>
    </dgm:pt>
    <dgm:pt modelId="{D1E41A8E-274B-42F6-99FB-B89C490D598E}" type="pres">
      <dgm:prSet presAssocID="{CFB2110C-F7AE-4BD4-96BD-4BF765F128B3}" presName="sibSpaceOne" presStyleCnt="0"/>
      <dgm:spPr/>
    </dgm:pt>
    <dgm:pt modelId="{681713F1-464A-4D0C-A8DF-6177E6EF6074}" type="pres">
      <dgm:prSet presAssocID="{BE7301B1-56D2-45C4-B507-FDD5E308EE21}" presName="vertOne" presStyleCnt="0"/>
      <dgm:spPr/>
    </dgm:pt>
    <dgm:pt modelId="{A10FCF43-2E9F-4F85-886B-C865C0537C95}" type="pres">
      <dgm:prSet presAssocID="{BE7301B1-56D2-45C4-B507-FDD5E308EE21}" presName="txOne" presStyleLbl="node0" presStyleIdx="2" presStyleCnt="7">
        <dgm:presLayoutVars>
          <dgm:chPref val="3"/>
        </dgm:presLayoutVars>
      </dgm:prSet>
      <dgm:spPr/>
    </dgm:pt>
    <dgm:pt modelId="{DB82BA1A-B8D9-4913-AD6A-DAA9B4DD5878}" type="pres">
      <dgm:prSet presAssocID="{BE7301B1-56D2-45C4-B507-FDD5E308EE21}" presName="horzOne" presStyleCnt="0"/>
      <dgm:spPr/>
    </dgm:pt>
    <dgm:pt modelId="{B9C0C553-9C86-4DD4-B157-53BF811D09F3}" type="pres">
      <dgm:prSet presAssocID="{A400BA1A-CF01-4416-946D-1EED947607C1}" presName="sibSpaceOne" presStyleCnt="0"/>
      <dgm:spPr/>
    </dgm:pt>
    <dgm:pt modelId="{87756AB1-C31D-49D6-9B4B-9B764CA0834F}" type="pres">
      <dgm:prSet presAssocID="{15803A81-E1F2-4A65-A321-09F4697F0440}" presName="vertOne" presStyleCnt="0"/>
      <dgm:spPr/>
    </dgm:pt>
    <dgm:pt modelId="{3975396C-1019-4C86-BFF8-B879535701BB}" type="pres">
      <dgm:prSet presAssocID="{15803A81-E1F2-4A65-A321-09F4697F0440}" presName="txOne" presStyleLbl="node0" presStyleIdx="3" presStyleCnt="7">
        <dgm:presLayoutVars>
          <dgm:chPref val="3"/>
        </dgm:presLayoutVars>
      </dgm:prSet>
      <dgm:spPr/>
    </dgm:pt>
    <dgm:pt modelId="{766B6232-65D6-4DBE-BCE4-E39D4B08AD10}" type="pres">
      <dgm:prSet presAssocID="{15803A81-E1F2-4A65-A321-09F4697F0440}" presName="horzOne" presStyleCnt="0"/>
      <dgm:spPr/>
    </dgm:pt>
    <dgm:pt modelId="{216ED80B-1540-47E3-83AE-E284DAE691BC}" type="pres">
      <dgm:prSet presAssocID="{84BEECC4-45AE-46D3-96E9-DA549BE1CEAD}" presName="sibSpaceOne" presStyleCnt="0"/>
      <dgm:spPr/>
    </dgm:pt>
    <dgm:pt modelId="{F7A56705-FD36-4358-B77B-17378C5BA3C9}" type="pres">
      <dgm:prSet presAssocID="{524CABA8-A17B-4E46-9CD9-9EC56202A1A7}" presName="vertOne" presStyleCnt="0"/>
      <dgm:spPr/>
    </dgm:pt>
    <dgm:pt modelId="{B973FABC-3626-4615-A82A-4841184ACB32}" type="pres">
      <dgm:prSet presAssocID="{524CABA8-A17B-4E46-9CD9-9EC56202A1A7}" presName="txOne" presStyleLbl="node0" presStyleIdx="4" presStyleCnt="7">
        <dgm:presLayoutVars>
          <dgm:chPref val="3"/>
        </dgm:presLayoutVars>
      </dgm:prSet>
      <dgm:spPr/>
    </dgm:pt>
    <dgm:pt modelId="{F36F45BD-0D4B-4C94-A0E9-FC7510F77FD1}" type="pres">
      <dgm:prSet presAssocID="{524CABA8-A17B-4E46-9CD9-9EC56202A1A7}" presName="horzOne" presStyleCnt="0"/>
      <dgm:spPr/>
    </dgm:pt>
    <dgm:pt modelId="{850827F5-3840-4C07-81B2-F992313C6A79}" type="pres">
      <dgm:prSet presAssocID="{4C1317B5-2A95-46E6-B962-FA6E83537E73}" presName="sibSpaceOne" presStyleCnt="0"/>
      <dgm:spPr/>
    </dgm:pt>
    <dgm:pt modelId="{1AD16E6C-BF84-4C53-BECF-6F7D4AA1BB7D}" type="pres">
      <dgm:prSet presAssocID="{6692825D-4647-4EDD-9944-FABD576BEB85}" presName="vertOne" presStyleCnt="0"/>
      <dgm:spPr/>
    </dgm:pt>
    <dgm:pt modelId="{79055688-32FA-489F-9964-3AA4A8195660}" type="pres">
      <dgm:prSet presAssocID="{6692825D-4647-4EDD-9944-FABD576BEB85}" presName="txOne" presStyleLbl="node0" presStyleIdx="5" presStyleCnt="7">
        <dgm:presLayoutVars>
          <dgm:chPref val="3"/>
        </dgm:presLayoutVars>
      </dgm:prSet>
      <dgm:spPr/>
    </dgm:pt>
    <dgm:pt modelId="{A84358D3-D46C-4F56-B0A9-9F6D9995DEEE}" type="pres">
      <dgm:prSet presAssocID="{6692825D-4647-4EDD-9944-FABD576BEB85}" presName="horzOne" presStyleCnt="0"/>
      <dgm:spPr/>
    </dgm:pt>
    <dgm:pt modelId="{08C58C16-2C74-4325-9CEC-7A267FE3822E}" type="pres">
      <dgm:prSet presAssocID="{48C44993-06A6-4782-BBCC-F9071D2F02AD}" presName="sibSpaceOne" presStyleCnt="0"/>
      <dgm:spPr/>
    </dgm:pt>
    <dgm:pt modelId="{02AE4A11-433A-4E59-8867-8BCFECD43935}" type="pres">
      <dgm:prSet presAssocID="{3D981EE7-28B4-4EFC-BFD2-029D84566E60}" presName="vertOne" presStyleCnt="0"/>
      <dgm:spPr/>
    </dgm:pt>
    <dgm:pt modelId="{41B7489A-2B1E-47C1-826E-4411F8257D07}" type="pres">
      <dgm:prSet presAssocID="{3D981EE7-28B4-4EFC-BFD2-029D84566E60}" presName="txOne" presStyleLbl="node0" presStyleIdx="6" presStyleCnt="7">
        <dgm:presLayoutVars>
          <dgm:chPref val="3"/>
        </dgm:presLayoutVars>
      </dgm:prSet>
      <dgm:spPr/>
    </dgm:pt>
    <dgm:pt modelId="{B206ADC3-01BD-4DAA-B96F-4CB0EC9CD058}" type="pres">
      <dgm:prSet presAssocID="{3D981EE7-28B4-4EFC-BFD2-029D84566E60}" presName="horzOne" presStyleCnt="0"/>
      <dgm:spPr/>
    </dgm:pt>
  </dgm:ptLst>
  <dgm:cxnLst>
    <dgm:cxn modelId="{5DC82F16-0DE0-4243-B03F-E2C4CD7FF529}" type="presOf" srcId="{6692825D-4647-4EDD-9944-FABD576BEB85}" destId="{79055688-32FA-489F-9964-3AA4A8195660}" srcOrd="0" destOrd="0" presId="urn:microsoft.com/office/officeart/2005/8/layout/hierarchy4"/>
    <dgm:cxn modelId="{D8BC5D40-5F49-41BF-8D67-3C2BB89617A8}" srcId="{B6475D62-5D88-4E22-9F51-A5CCB4D2745B}" destId="{A03871E5-0CE5-492E-8125-0E9189D97615}" srcOrd="1" destOrd="0" parTransId="{52412161-C980-45E2-8630-0DAFA0872D6A}" sibTransId="{CFB2110C-F7AE-4BD4-96BD-4BF765F128B3}"/>
    <dgm:cxn modelId="{9AE0645D-A0FA-4FCF-A49A-976E2142B6D5}" srcId="{B6475D62-5D88-4E22-9F51-A5CCB4D2745B}" destId="{3D981EE7-28B4-4EFC-BFD2-029D84566E60}" srcOrd="6" destOrd="0" parTransId="{E256F9A9-B31E-4D5C-A847-4C1224D6007C}" sibTransId="{07D19673-C217-494C-94BF-01B6D4D98A0B}"/>
    <dgm:cxn modelId="{89A8B268-9862-4249-9EBB-987B030C36D0}" type="presOf" srcId="{BE7301B1-56D2-45C4-B507-FDD5E308EE21}" destId="{A10FCF43-2E9F-4F85-886B-C865C0537C95}" srcOrd="0" destOrd="0" presId="urn:microsoft.com/office/officeart/2005/8/layout/hierarchy4"/>
    <dgm:cxn modelId="{5B8EF152-3148-48C4-B8B9-C3B38C0CAA24}" type="presOf" srcId="{34F84AE4-E507-46A1-B0DA-430E7470DCBA}" destId="{C896480A-6718-4577-8531-B5B6B4489B8B}" srcOrd="0" destOrd="0" presId="urn:microsoft.com/office/officeart/2005/8/layout/hierarchy4"/>
    <dgm:cxn modelId="{04EED274-A80D-49C2-9F48-C4F560499073}" srcId="{B6475D62-5D88-4E22-9F51-A5CCB4D2745B}" destId="{524CABA8-A17B-4E46-9CD9-9EC56202A1A7}" srcOrd="4" destOrd="0" parTransId="{1407DBD5-1759-4EF3-94FC-BA2879C3E39F}" sibTransId="{4C1317B5-2A95-46E6-B962-FA6E83537E73}"/>
    <dgm:cxn modelId="{24B2F256-F8CA-44B5-8C21-BBA7A7F633A0}" srcId="{B6475D62-5D88-4E22-9F51-A5CCB4D2745B}" destId="{15803A81-E1F2-4A65-A321-09F4697F0440}" srcOrd="3" destOrd="0" parTransId="{A35E887E-D3C9-4A21-AC22-C2896E891638}" sibTransId="{84BEECC4-45AE-46D3-96E9-DA549BE1CEAD}"/>
    <dgm:cxn modelId="{07C85F59-BB9E-46F0-A6FE-A5D88D818800}" type="presOf" srcId="{B6475D62-5D88-4E22-9F51-A5CCB4D2745B}" destId="{A9C73196-F49E-4E43-9A13-9548252CCFB4}" srcOrd="0" destOrd="0" presId="urn:microsoft.com/office/officeart/2005/8/layout/hierarchy4"/>
    <dgm:cxn modelId="{BCB50584-E7ED-483C-A298-A9A0F1A02600}" type="presOf" srcId="{524CABA8-A17B-4E46-9CD9-9EC56202A1A7}" destId="{B973FABC-3626-4615-A82A-4841184ACB32}" srcOrd="0" destOrd="0" presId="urn:microsoft.com/office/officeart/2005/8/layout/hierarchy4"/>
    <dgm:cxn modelId="{DCDD3CA9-194B-435D-8C20-E0F2B66C56BC}" srcId="{B6475D62-5D88-4E22-9F51-A5CCB4D2745B}" destId="{BE7301B1-56D2-45C4-B507-FDD5E308EE21}" srcOrd="2" destOrd="0" parTransId="{7525D1FC-EA99-4B8C-BD08-68949042B0D8}" sibTransId="{A400BA1A-CF01-4416-946D-1EED947607C1}"/>
    <dgm:cxn modelId="{918E97A9-1F4C-41A0-8CE5-5B83C08B4D56}" srcId="{B6475D62-5D88-4E22-9F51-A5CCB4D2745B}" destId="{34F84AE4-E507-46A1-B0DA-430E7470DCBA}" srcOrd="0" destOrd="0" parTransId="{FABCD0D2-A59D-4DB7-ACF5-C911E8B6693D}" sibTransId="{ED1245B7-7974-4F18-9B93-53122BA92E22}"/>
    <dgm:cxn modelId="{9B233ABC-7035-4444-8C92-1D1F3E95C338}" type="presOf" srcId="{A03871E5-0CE5-492E-8125-0E9189D97615}" destId="{5845481E-D925-4301-BE79-B395FE30D3C8}" srcOrd="0" destOrd="0" presId="urn:microsoft.com/office/officeart/2005/8/layout/hierarchy4"/>
    <dgm:cxn modelId="{8A42EAC5-A5CD-4254-B04B-F29BD02B106F}" type="presOf" srcId="{3D981EE7-28B4-4EFC-BFD2-029D84566E60}" destId="{41B7489A-2B1E-47C1-826E-4411F8257D07}" srcOrd="0" destOrd="0" presId="urn:microsoft.com/office/officeart/2005/8/layout/hierarchy4"/>
    <dgm:cxn modelId="{E9FB7BF3-02F5-43D6-86ED-285BD8E280EA}" type="presOf" srcId="{15803A81-E1F2-4A65-A321-09F4697F0440}" destId="{3975396C-1019-4C86-BFF8-B879535701BB}" srcOrd="0" destOrd="0" presId="urn:microsoft.com/office/officeart/2005/8/layout/hierarchy4"/>
    <dgm:cxn modelId="{574683FF-98E5-4F26-B272-F67D4ECB999E}" srcId="{B6475D62-5D88-4E22-9F51-A5CCB4D2745B}" destId="{6692825D-4647-4EDD-9944-FABD576BEB85}" srcOrd="5" destOrd="0" parTransId="{C61444E6-A107-45FC-A97E-47008D27F0D6}" sibTransId="{48C44993-06A6-4782-BBCC-F9071D2F02AD}"/>
    <dgm:cxn modelId="{D2856AFE-E020-4288-91C1-27919D4DFE74}" type="presParOf" srcId="{A9C73196-F49E-4E43-9A13-9548252CCFB4}" destId="{C682CA1F-0E70-4E2E-B5C3-DFA2D309D805}" srcOrd="0" destOrd="0" presId="urn:microsoft.com/office/officeart/2005/8/layout/hierarchy4"/>
    <dgm:cxn modelId="{CF081ED0-9949-4B75-B159-1FC028CC815D}" type="presParOf" srcId="{C682CA1F-0E70-4E2E-B5C3-DFA2D309D805}" destId="{C896480A-6718-4577-8531-B5B6B4489B8B}" srcOrd="0" destOrd="0" presId="urn:microsoft.com/office/officeart/2005/8/layout/hierarchy4"/>
    <dgm:cxn modelId="{8BAFCBDD-E458-43DB-A800-056BDC081022}" type="presParOf" srcId="{C682CA1F-0E70-4E2E-B5C3-DFA2D309D805}" destId="{DA37408C-B119-4248-890C-8F8464495F24}" srcOrd="1" destOrd="0" presId="urn:microsoft.com/office/officeart/2005/8/layout/hierarchy4"/>
    <dgm:cxn modelId="{C1F4EB6E-4548-42D8-9DBE-94D279F687BF}" type="presParOf" srcId="{A9C73196-F49E-4E43-9A13-9548252CCFB4}" destId="{B927274B-D098-4C0C-8181-EEB51FCC6395}" srcOrd="1" destOrd="0" presId="urn:microsoft.com/office/officeart/2005/8/layout/hierarchy4"/>
    <dgm:cxn modelId="{9D339A18-CEF0-4547-8BC8-AA4309697C1D}" type="presParOf" srcId="{A9C73196-F49E-4E43-9A13-9548252CCFB4}" destId="{E5380BDD-58B9-43FA-A44B-C592E99E56D2}" srcOrd="2" destOrd="0" presId="urn:microsoft.com/office/officeart/2005/8/layout/hierarchy4"/>
    <dgm:cxn modelId="{53952588-15E9-426C-9F1C-3D9F1A09997C}" type="presParOf" srcId="{E5380BDD-58B9-43FA-A44B-C592E99E56D2}" destId="{5845481E-D925-4301-BE79-B395FE30D3C8}" srcOrd="0" destOrd="0" presId="urn:microsoft.com/office/officeart/2005/8/layout/hierarchy4"/>
    <dgm:cxn modelId="{A48AE7CD-B0D0-4E99-93FD-CA3E9352239D}" type="presParOf" srcId="{E5380BDD-58B9-43FA-A44B-C592E99E56D2}" destId="{12AD762B-D067-46FD-A188-9B44DBDC896C}" srcOrd="1" destOrd="0" presId="urn:microsoft.com/office/officeart/2005/8/layout/hierarchy4"/>
    <dgm:cxn modelId="{39156651-4B8E-45F2-B824-1BF3CC40BBDD}" type="presParOf" srcId="{A9C73196-F49E-4E43-9A13-9548252CCFB4}" destId="{D1E41A8E-274B-42F6-99FB-B89C490D598E}" srcOrd="3" destOrd="0" presId="urn:microsoft.com/office/officeart/2005/8/layout/hierarchy4"/>
    <dgm:cxn modelId="{6DAC665E-8C98-4FC1-9A15-BE2DEB1EC7BC}" type="presParOf" srcId="{A9C73196-F49E-4E43-9A13-9548252CCFB4}" destId="{681713F1-464A-4D0C-A8DF-6177E6EF6074}" srcOrd="4" destOrd="0" presId="urn:microsoft.com/office/officeart/2005/8/layout/hierarchy4"/>
    <dgm:cxn modelId="{8A37C361-5943-4A45-93D6-7684DB1FE308}" type="presParOf" srcId="{681713F1-464A-4D0C-A8DF-6177E6EF6074}" destId="{A10FCF43-2E9F-4F85-886B-C865C0537C95}" srcOrd="0" destOrd="0" presId="urn:microsoft.com/office/officeart/2005/8/layout/hierarchy4"/>
    <dgm:cxn modelId="{BF01416E-8407-47D2-8C04-9B3481E8C386}" type="presParOf" srcId="{681713F1-464A-4D0C-A8DF-6177E6EF6074}" destId="{DB82BA1A-B8D9-4913-AD6A-DAA9B4DD5878}" srcOrd="1" destOrd="0" presId="urn:microsoft.com/office/officeart/2005/8/layout/hierarchy4"/>
    <dgm:cxn modelId="{70024BB3-9D93-43AC-A261-4E0D0E91CA0C}" type="presParOf" srcId="{A9C73196-F49E-4E43-9A13-9548252CCFB4}" destId="{B9C0C553-9C86-4DD4-B157-53BF811D09F3}" srcOrd="5" destOrd="0" presId="urn:microsoft.com/office/officeart/2005/8/layout/hierarchy4"/>
    <dgm:cxn modelId="{A6DB88B3-0863-449F-8178-14A8B9AD18A4}" type="presParOf" srcId="{A9C73196-F49E-4E43-9A13-9548252CCFB4}" destId="{87756AB1-C31D-49D6-9B4B-9B764CA0834F}" srcOrd="6" destOrd="0" presId="urn:microsoft.com/office/officeart/2005/8/layout/hierarchy4"/>
    <dgm:cxn modelId="{45A64A9B-5C74-49F5-B1DE-09EF83ACE214}" type="presParOf" srcId="{87756AB1-C31D-49D6-9B4B-9B764CA0834F}" destId="{3975396C-1019-4C86-BFF8-B879535701BB}" srcOrd="0" destOrd="0" presId="urn:microsoft.com/office/officeart/2005/8/layout/hierarchy4"/>
    <dgm:cxn modelId="{D82CF393-536C-4A3F-872F-309AA6C31B75}" type="presParOf" srcId="{87756AB1-C31D-49D6-9B4B-9B764CA0834F}" destId="{766B6232-65D6-4DBE-BCE4-E39D4B08AD10}" srcOrd="1" destOrd="0" presId="urn:microsoft.com/office/officeart/2005/8/layout/hierarchy4"/>
    <dgm:cxn modelId="{41187028-53D3-41A7-A5AC-4939C4EB5648}" type="presParOf" srcId="{A9C73196-F49E-4E43-9A13-9548252CCFB4}" destId="{216ED80B-1540-47E3-83AE-E284DAE691BC}" srcOrd="7" destOrd="0" presId="urn:microsoft.com/office/officeart/2005/8/layout/hierarchy4"/>
    <dgm:cxn modelId="{56FF0E12-F6FB-4F03-895C-91E049255D85}" type="presParOf" srcId="{A9C73196-F49E-4E43-9A13-9548252CCFB4}" destId="{F7A56705-FD36-4358-B77B-17378C5BA3C9}" srcOrd="8" destOrd="0" presId="urn:microsoft.com/office/officeart/2005/8/layout/hierarchy4"/>
    <dgm:cxn modelId="{F8079BF8-B26E-462A-9268-33D95364B4F8}" type="presParOf" srcId="{F7A56705-FD36-4358-B77B-17378C5BA3C9}" destId="{B973FABC-3626-4615-A82A-4841184ACB32}" srcOrd="0" destOrd="0" presId="urn:microsoft.com/office/officeart/2005/8/layout/hierarchy4"/>
    <dgm:cxn modelId="{B971D4BC-2DD8-4C9F-A64C-8C841CA2A8F3}" type="presParOf" srcId="{F7A56705-FD36-4358-B77B-17378C5BA3C9}" destId="{F36F45BD-0D4B-4C94-A0E9-FC7510F77FD1}" srcOrd="1" destOrd="0" presId="urn:microsoft.com/office/officeart/2005/8/layout/hierarchy4"/>
    <dgm:cxn modelId="{81E11218-42F4-48C9-BB69-F2E23991DD5F}" type="presParOf" srcId="{A9C73196-F49E-4E43-9A13-9548252CCFB4}" destId="{850827F5-3840-4C07-81B2-F992313C6A79}" srcOrd="9" destOrd="0" presId="urn:microsoft.com/office/officeart/2005/8/layout/hierarchy4"/>
    <dgm:cxn modelId="{2CA36753-FF93-491C-AF81-BEBE52ACA843}" type="presParOf" srcId="{A9C73196-F49E-4E43-9A13-9548252CCFB4}" destId="{1AD16E6C-BF84-4C53-BECF-6F7D4AA1BB7D}" srcOrd="10" destOrd="0" presId="urn:microsoft.com/office/officeart/2005/8/layout/hierarchy4"/>
    <dgm:cxn modelId="{8B99057F-3247-4DFC-ACEA-45AF22786F35}" type="presParOf" srcId="{1AD16E6C-BF84-4C53-BECF-6F7D4AA1BB7D}" destId="{79055688-32FA-489F-9964-3AA4A8195660}" srcOrd="0" destOrd="0" presId="urn:microsoft.com/office/officeart/2005/8/layout/hierarchy4"/>
    <dgm:cxn modelId="{790DDD80-CE85-4C68-84EF-ABE8345D68E2}" type="presParOf" srcId="{1AD16E6C-BF84-4C53-BECF-6F7D4AA1BB7D}" destId="{A84358D3-D46C-4F56-B0A9-9F6D9995DEEE}" srcOrd="1" destOrd="0" presId="urn:microsoft.com/office/officeart/2005/8/layout/hierarchy4"/>
    <dgm:cxn modelId="{9BB1A660-C9B0-4C2B-82D4-AE2FE1083F0D}" type="presParOf" srcId="{A9C73196-F49E-4E43-9A13-9548252CCFB4}" destId="{08C58C16-2C74-4325-9CEC-7A267FE3822E}" srcOrd="11" destOrd="0" presId="urn:microsoft.com/office/officeart/2005/8/layout/hierarchy4"/>
    <dgm:cxn modelId="{0F706286-41A6-47CA-9353-6A8C92F1C33E}" type="presParOf" srcId="{A9C73196-F49E-4E43-9A13-9548252CCFB4}" destId="{02AE4A11-433A-4E59-8867-8BCFECD43935}" srcOrd="12" destOrd="0" presId="urn:microsoft.com/office/officeart/2005/8/layout/hierarchy4"/>
    <dgm:cxn modelId="{655DF0CB-271A-4B79-8E43-528A1CDFEE97}" type="presParOf" srcId="{02AE4A11-433A-4E59-8867-8BCFECD43935}" destId="{41B7489A-2B1E-47C1-826E-4411F8257D07}" srcOrd="0" destOrd="0" presId="urn:microsoft.com/office/officeart/2005/8/layout/hierarchy4"/>
    <dgm:cxn modelId="{69F40E2B-0864-4CCE-BF0D-308F8A8C3B94}" type="presParOf" srcId="{02AE4A11-433A-4E59-8867-8BCFECD43935}" destId="{B206ADC3-01BD-4DAA-B96F-4CB0EC9CD0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19E00-1E4A-425F-805A-BB81CE55E651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9050BDE-EBA9-4412-A732-642F2AAC9BB5}">
      <dgm:prSet phldrT="[Texte]"/>
      <dgm:spPr/>
      <dgm:t>
        <a:bodyPr/>
        <a:lstStyle/>
        <a:p>
          <a:r>
            <a:rPr lang="fr-FR" dirty="0"/>
            <a:t>Conquérir le monde</a:t>
          </a:r>
        </a:p>
      </dgm:t>
    </dgm:pt>
    <dgm:pt modelId="{10DCBC6E-4DBB-4C60-8FD3-C8B279A3AFE0}" type="parTrans" cxnId="{D3E83D27-6738-4C68-9F31-4E9B27B445B9}">
      <dgm:prSet/>
      <dgm:spPr/>
      <dgm:t>
        <a:bodyPr/>
        <a:lstStyle/>
        <a:p>
          <a:endParaRPr lang="fr-FR"/>
        </a:p>
      </dgm:t>
    </dgm:pt>
    <dgm:pt modelId="{E77CE428-7BC6-4FAF-B90A-C5B2EDBA21D7}" type="sibTrans" cxnId="{D3E83D27-6738-4C68-9F31-4E9B27B445B9}">
      <dgm:prSet/>
      <dgm:spPr/>
      <dgm:t>
        <a:bodyPr/>
        <a:lstStyle/>
        <a:p>
          <a:endParaRPr lang="fr-FR"/>
        </a:p>
      </dgm:t>
    </dgm:pt>
    <dgm:pt modelId="{86242EAC-224D-4C0D-BB36-505A592A47B8}">
      <dgm:prSet phldrT="[Texte]"/>
      <dgm:spPr/>
      <dgm:t>
        <a:bodyPr/>
        <a:lstStyle/>
        <a:p>
          <a:r>
            <a:rPr lang="fr-FR" dirty="0"/>
            <a:t>Conquérir le monde</a:t>
          </a:r>
        </a:p>
      </dgm:t>
    </dgm:pt>
    <dgm:pt modelId="{5CCE850B-CFD6-4079-A09C-5B7B027E7F1D}" type="parTrans" cxnId="{7C8E64CC-7243-4953-94CA-6AA84D5885D8}">
      <dgm:prSet/>
      <dgm:spPr/>
      <dgm:t>
        <a:bodyPr/>
        <a:lstStyle/>
        <a:p>
          <a:endParaRPr lang="fr-FR"/>
        </a:p>
      </dgm:t>
    </dgm:pt>
    <dgm:pt modelId="{29A5C120-05D1-4160-AA57-3182A23DC6B0}" type="sibTrans" cxnId="{7C8E64CC-7243-4953-94CA-6AA84D5885D8}">
      <dgm:prSet/>
      <dgm:spPr/>
      <dgm:t>
        <a:bodyPr/>
        <a:lstStyle/>
        <a:p>
          <a:endParaRPr lang="fr-FR"/>
        </a:p>
      </dgm:t>
    </dgm:pt>
    <dgm:pt modelId="{21B27078-F1CC-4463-AAA3-BB4C818C183D}">
      <dgm:prSet phldrT="[Texte]"/>
      <dgm:spPr/>
      <dgm:t>
        <a:bodyPr/>
        <a:lstStyle/>
        <a:p>
          <a:r>
            <a:rPr lang="fr-FR" dirty="0"/>
            <a:t>Conquérir le monde</a:t>
          </a:r>
        </a:p>
      </dgm:t>
    </dgm:pt>
    <dgm:pt modelId="{D35ED460-D209-423C-AFF3-F80184B10938}" type="parTrans" cxnId="{251B6D32-AB0A-4B3A-8FBD-E126DC86E772}">
      <dgm:prSet/>
      <dgm:spPr/>
      <dgm:t>
        <a:bodyPr/>
        <a:lstStyle/>
        <a:p>
          <a:endParaRPr lang="fr-FR"/>
        </a:p>
      </dgm:t>
    </dgm:pt>
    <dgm:pt modelId="{12B4ECA2-6D13-41B4-83F2-29F7F56A5BCE}" type="sibTrans" cxnId="{251B6D32-AB0A-4B3A-8FBD-E126DC86E772}">
      <dgm:prSet/>
      <dgm:spPr/>
      <dgm:t>
        <a:bodyPr/>
        <a:lstStyle/>
        <a:p>
          <a:endParaRPr lang="fr-FR"/>
        </a:p>
      </dgm:t>
    </dgm:pt>
    <dgm:pt modelId="{936078A2-CCD4-45F5-A83F-D9C3790486C1}">
      <dgm:prSet phldrT="[Texte]"/>
      <dgm:spPr/>
      <dgm:t>
        <a:bodyPr/>
        <a:lstStyle/>
        <a:p>
          <a:r>
            <a:rPr lang="fr-FR" dirty="0"/>
            <a:t>Conquérir le monde</a:t>
          </a:r>
        </a:p>
      </dgm:t>
    </dgm:pt>
    <dgm:pt modelId="{6F784CE9-C9BE-4E04-8303-FCE8F9D16F81}" type="parTrans" cxnId="{89027A9F-6A75-4946-83B2-E67FB7B17AB9}">
      <dgm:prSet/>
      <dgm:spPr/>
      <dgm:t>
        <a:bodyPr/>
        <a:lstStyle/>
        <a:p>
          <a:endParaRPr lang="fr-FR"/>
        </a:p>
      </dgm:t>
    </dgm:pt>
    <dgm:pt modelId="{7DC9FB50-5E15-46D4-92CA-9412CCB36B95}" type="sibTrans" cxnId="{89027A9F-6A75-4946-83B2-E67FB7B17AB9}">
      <dgm:prSet/>
      <dgm:spPr/>
      <dgm:t>
        <a:bodyPr/>
        <a:lstStyle/>
        <a:p>
          <a:endParaRPr lang="fr-FR"/>
        </a:p>
      </dgm:t>
    </dgm:pt>
    <dgm:pt modelId="{C0520100-6F44-4253-BA05-13FCDB3E74C4}">
      <dgm:prSet phldrT="[Texte]"/>
      <dgm:spPr/>
      <dgm:t>
        <a:bodyPr/>
        <a:lstStyle/>
        <a:p>
          <a:r>
            <a:rPr lang="fr-FR" dirty="0"/>
            <a:t>Conquérir le monde</a:t>
          </a:r>
        </a:p>
      </dgm:t>
    </dgm:pt>
    <dgm:pt modelId="{771A6F06-CA46-4248-8A09-83669BD7C37B}" type="parTrans" cxnId="{70F6F903-70DF-4B12-AED6-4806FF95286C}">
      <dgm:prSet/>
      <dgm:spPr/>
      <dgm:t>
        <a:bodyPr/>
        <a:lstStyle/>
        <a:p>
          <a:endParaRPr lang="fr-FR"/>
        </a:p>
      </dgm:t>
    </dgm:pt>
    <dgm:pt modelId="{FC30616F-C20C-4A4C-8BC8-1B4FFB7838D1}" type="sibTrans" cxnId="{70F6F903-70DF-4B12-AED6-4806FF95286C}">
      <dgm:prSet/>
      <dgm:spPr/>
      <dgm:t>
        <a:bodyPr/>
        <a:lstStyle/>
        <a:p>
          <a:endParaRPr lang="fr-FR"/>
        </a:p>
      </dgm:t>
    </dgm:pt>
    <dgm:pt modelId="{5EACB17A-8B41-40FD-AE6B-C0A6E436CC0E}">
      <dgm:prSet phldrT="[Texte]"/>
      <dgm:spPr/>
      <dgm:t>
        <a:bodyPr/>
        <a:lstStyle/>
        <a:p>
          <a:r>
            <a:rPr lang="fr-FR" dirty="0"/>
            <a:t>Conquérir le monde</a:t>
          </a:r>
        </a:p>
      </dgm:t>
    </dgm:pt>
    <dgm:pt modelId="{F7E5C105-20E9-4AA6-A7DE-076B5F4D9B0A}" type="parTrans" cxnId="{D576E927-4E07-4B09-AD5D-29B3C27F85E7}">
      <dgm:prSet/>
      <dgm:spPr/>
      <dgm:t>
        <a:bodyPr/>
        <a:lstStyle/>
        <a:p>
          <a:endParaRPr lang="fr-FR"/>
        </a:p>
      </dgm:t>
    </dgm:pt>
    <dgm:pt modelId="{7D2FCC84-581C-4599-83BD-A2A97105A81E}" type="sibTrans" cxnId="{D576E927-4E07-4B09-AD5D-29B3C27F85E7}">
      <dgm:prSet/>
      <dgm:spPr/>
      <dgm:t>
        <a:bodyPr/>
        <a:lstStyle/>
        <a:p>
          <a:endParaRPr lang="fr-FR"/>
        </a:p>
      </dgm:t>
    </dgm:pt>
    <dgm:pt modelId="{63EBE464-7DB0-4FA7-897F-0D54C3354FC7}">
      <dgm:prSet phldrT="[Texte]"/>
      <dgm:spPr/>
      <dgm:t>
        <a:bodyPr/>
        <a:lstStyle/>
        <a:p>
          <a:r>
            <a:rPr lang="fr-FR"/>
            <a:t>Conquérir le monde</a:t>
          </a:r>
          <a:endParaRPr lang="fr-FR" dirty="0"/>
        </a:p>
      </dgm:t>
    </dgm:pt>
    <dgm:pt modelId="{2E243CF8-076A-497A-9F98-796646AB3A98}" type="parTrans" cxnId="{4DD9F6DE-FA7F-4779-831C-66E83E2DC3DB}">
      <dgm:prSet/>
      <dgm:spPr/>
      <dgm:t>
        <a:bodyPr/>
        <a:lstStyle/>
        <a:p>
          <a:endParaRPr lang="fr-FR"/>
        </a:p>
      </dgm:t>
    </dgm:pt>
    <dgm:pt modelId="{2F459990-79F7-4AA3-BCF8-189B1E2A14AD}" type="sibTrans" cxnId="{4DD9F6DE-FA7F-4779-831C-66E83E2DC3DB}">
      <dgm:prSet/>
      <dgm:spPr/>
      <dgm:t>
        <a:bodyPr/>
        <a:lstStyle/>
        <a:p>
          <a:endParaRPr lang="fr-FR"/>
        </a:p>
      </dgm:t>
    </dgm:pt>
    <dgm:pt modelId="{982C18BD-0F6F-4D04-8CD7-FA7220900CAD}">
      <dgm:prSet phldrT="[Texte]"/>
      <dgm:spPr/>
      <dgm:t>
        <a:bodyPr/>
        <a:lstStyle/>
        <a:p>
          <a:r>
            <a:rPr lang="fr-FR" dirty="0"/>
            <a:t>Conquérir le monde</a:t>
          </a:r>
        </a:p>
      </dgm:t>
    </dgm:pt>
    <dgm:pt modelId="{2E9E8836-64D0-400B-8D65-C11EE14B7952}" type="parTrans" cxnId="{68D86430-41E2-4759-B473-CAE485766D0A}">
      <dgm:prSet/>
      <dgm:spPr/>
      <dgm:t>
        <a:bodyPr/>
        <a:lstStyle/>
        <a:p>
          <a:endParaRPr lang="fr-FR"/>
        </a:p>
      </dgm:t>
    </dgm:pt>
    <dgm:pt modelId="{A11D9783-6C38-4896-83FA-E70C3FD3920F}" type="sibTrans" cxnId="{68D86430-41E2-4759-B473-CAE485766D0A}">
      <dgm:prSet/>
      <dgm:spPr/>
      <dgm:t>
        <a:bodyPr/>
        <a:lstStyle/>
        <a:p>
          <a:endParaRPr lang="fr-FR"/>
        </a:p>
      </dgm:t>
    </dgm:pt>
    <dgm:pt modelId="{5E133366-08BC-4F00-B1A7-7EF0ECCAB09A}" type="pres">
      <dgm:prSet presAssocID="{06219E00-1E4A-425F-805A-BB81CE55E651}" presName="rootnode" presStyleCnt="0">
        <dgm:presLayoutVars>
          <dgm:chMax/>
          <dgm:chPref/>
          <dgm:dir/>
          <dgm:animLvl val="lvl"/>
        </dgm:presLayoutVars>
      </dgm:prSet>
      <dgm:spPr/>
    </dgm:pt>
    <dgm:pt modelId="{793A1004-0601-4781-8142-3FB9ACACC1A7}" type="pres">
      <dgm:prSet presAssocID="{39050BDE-EBA9-4412-A732-642F2AAC9BB5}" presName="composite" presStyleCnt="0"/>
      <dgm:spPr/>
    </dgm:pt>
    <dgm:pt modelId="{B0D75CDD-2948-4C4A-81C7-D008A4099D08}" type="pres">
      <dgm:prSet presAssocID="{39050BDE-EBA9-4412-A732-642F2AAC9BB5}" presName="bentUpArrow1" presStyleLbl="alignImgPlace1" presStyleIdx="0" presStyleCnt="2"/>
      <dgm:spPr/>
    </dgm:pt>
    <dgm:pt modelId="{0979FEB9-6587-433A-8B76-45EF013FEEE5}" type="pres">
      <dgm:prSet presAssocID="{39050BDE-EBA9-4412-A732-642F2AAC9BB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23867F0-EDCA-4E4E-A539-DB5761F2897F}" type="pres">
      <dgm:prSet presAssocID="{39050BDE-EBA9-4412-A732-642F2AAC9BB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E4D27D-2792-4BBA-BCE5-EAB7D8AF8CC0}" type="pres">
      <dgm:prSet presAssocID="{E77CE428-7BC6-4FAF-B90A-C5B2EDBA21D7}" presName="sibTrans" presStyleCnt="0"/>
      <dgm:spPr/>
    </dgm:pt>
    <dgm:pt modelId="{1920799C-6D8E-4D13-8FC1-62D28E12D312}" type="pres">
      <dgm:prSet presAssocID="{21B27078-F1CC-4463-AAA3-BB4C818C183D}" presName="composite" presStyleCnt="0"/>
      <dgm:spPr/>
    </dgm:pt>
    <dgm:pt modelId="{72F5BD2C-FC35-45D9-A160-073EFAA26252}" type="pres">
      <dgm:prSet presAssocID="{21B27078-F1CC-4463-AAA3-BB4C818C183D}" presName="bentUpArrow1" presStyleLbl="alignImgPlace1" presStyleIdx="1" presStyleCnt="2"/>
      <dgm:spPr/>
    </dgm:pt>
    <dgm:pt modelId="{3CA361E3-B62E-45AC-B47A-5010E966AFA6}" type="pres">
      <dgm:prSet presAssocID="{21B27078-F1CC-4463-AAA3-BB4C818C183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34ECBE2E-680E-430C-8A31-E09FC6CAA188}" type="pres">
      <dgm:prSet presAssocID="{21B27078-F1CC-4463-AAA3-BB4C818C183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C86E7DA-2207-4B45-AD71-D26AB57C8785}" type="pres">
      <dgm:prSet presAssocID="{12B4ECA2-6D13-41B4-83F2-29F7F56A5BCE}" presName="sibTrans" presStyleCnt="0"/>
      <dgm:spPr/>
    </dgm:pt>
    <dgm:pt modelId="{C1453239-5E41-4F84-9E0E-313CDE971B07}" type="pres">
      <dgm:prSet presAssocID="{C0520100-6F44-4253-BA05-13FCDB3E74C4}" presName="composite" presStyleCnt="0"/>
      <dgm:spPr/>
    </dgm:pt>
    <dgm:pt modelId="{0F573F6C-3F90-4483-A3B0-0AB5FE6FF0A6}" type="pres">
      <dgm:prSet presAssocID="{C0520100-6F44-4253-BA05-13FCDB3E74C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B2241306-8336-4B76-9CDA-48D97CD1FD84}" type="pres">
      <dgm:prSet presAssocID="{C0520100-6F44-4253-BA05-13FCDB3E74C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0F6F903-70DF-4B12-AED6-4806FF95286C}" srcId="{06219E00-1E4A-425F-805A-BB81CE55E651}" destId="{C0520100-6F44-4253-BA05-13FCDB3E74C4}" srcOrd="2" destOrd="0" parTransId="{771A6F06-CA46-4248-8A09-83669BD7C37B}" sibTransId="{FC30616F-C20C-4A4C-8BC8-1B4FFB7838D1}"/>
    <dgm:cxn modelId="{D3E83D27-6738-4C68-9F31-4E9B27B445B9}" srcId="{06219E00-1E4A-425F-805A-BB81CE55E651}" destId="{39050BDE-EBA9-4412-A732-642F2AAC9BB5}" srcOrd="0" destOrd="0" parTransId="{10DCBC6E-4DBB-4C60-8FD3-C8B279A3AFE0}" sibTransId="{E77CE428-7BC6-4FAF-B90A-C5B2EDBA21D7}"/>
    <dgm:cxn modelId="{D576E927-4E07-4B09-AD5D-29B3C27F85E7}" srcId="{C0520100-6F44-4253-BA05-13FCDB3E74C4}" destId="{5EACB17A-8B41-40FD-AE6B-C0A6E436CC0E}" srcOrd="0" destOrd="0" parTransId="{F7E5C105-20E9-4AA6-A7DE-076B5F4D9B0A}" sibTransId="{7D2FCC84-581C-4599-83BD-A2A97105A81E}"/>
    <dgm:cxn modelId="{68D86430-41E2-4759-B473-CAE485766D0A}" srcId="{21B27078-F1CC-4463-AAA3-BB4C818C183D}" destId="{982C18BD-0F6F-4D04-8CD7-FA7220900CAD}" srcOrd="0" destOrd="0" parTransId="{2E9E8836-64D0-400B-8D65-C11EE14B7952}" sibTransId="{A11D9783-6C38-4896-83FA-E70C3FD3920F}"/>
    <dgm:cxn modelId="{251B6D32-AB0A-4B3A-8FBD-E126DC86E772}" srcId="{06219E00-1E4A-425F-805A-BB81CE55E651}" destId="{21B27078-F1CC-4463-AAA3-BB4C818C183D}" srcOrd="1" destOrd="0" parTransId="{D35ED460-D209-423C-AFF3-F80184B10938}" sibTransId="{12B4ECA2-6D13-41B4-83F2-29F7F56A5BCE}"/>
    <dgm:cxn modelId="{BBACA83E-10D3-469C-B5CC-3AF915535B24}" type="presOf" srcId="{5EACB17A-8B41-40FD-AE6B-C0A6E436CC0E}" destId="{B2241306-8336-4B76-9CDA-48D97CD1FD84}" srcOrd="0" destOrd="0" presId="urn:microsoft.com/office/officeart/2005/8/layout/StepDownProcess"/>
    <dgm:cxn modelId="{C61A115D-1402-442B-9171-958D1A96E2C7}" type="presOf" srcId="{936078A2-CCD4-45F5-A83F-D9C3790486C1}" destId="{34ECBE2E-680E-430C-8A31-E09FC6CAA188}" srcOrd="0" destOrd="1" presId="urn:microsoft.com/office/officeart/2005/8/layout/StepDownProcess"/>
    <dgm:cxn modelId="{135FBA43-4AEC-481F-8296-9862D2B1882C}" type="presOf" srcId="{982C18BD-0F6F-4D04-8CD7-FA7220900CAD}" destId="{34ECBE2E-680E-430C-8A31-E09FC6CAA188}" srcOrd="0" destOrd="0" presId="urn:microsoft.com/office/officeart/2005/8/layout/StepDownProcess"/>
    <dgm:cxn modelId="{A3BD2D77-07D8-4F7E-8626-5E11862EE588}" type="presOf" srcId="{06219E00-1E4A-425F-805A-BB81CE55E651}" destId="{5E133366-08BC-4F00-B1A7-7EF0ECCAB09A}" srcOrd="0" destOrd="0" presId="urn:microsoft.com/office/officeart/2005/8/layout/StepDownProcess"/>
    <dgm:cxn modelId="{76F9657E-D34A-471E-AD15-444FA4C55DB7}" type="presOf" srcId="{21B27078-F1CC-4463-AAA3-BB4C818C183D}" destId="{3CA361E3-B62E-45AC-B47A-5010E966AFA6}" srcOrd="0" destOrd="0" presId="urn:microsoft.com/office/officeart/2005/8/layout/StepDownProcess"/>
    <dgm:cxn modelId="{10D97B89-C190-4613-B3E6-94EBB7AC296F}" type="presOf" srcId="{86242EAC-224D-4C0D-BB36-505A592A47B8}" destId="{E23867F0-EDCA-4E4E-A539-DB5761F2897F}" srcOrd="0" destOrd="0" presId="urn:microsoft.com/office/officeart/2005/8/layout/StepDownProcess"/>
    <dgm:cxn modelId="{49FA869A-C2BE-4487-87A4-B5D150F99DB6}" type="presOf" srcId="{C0520100-6F44-4253-BA05-13FCDB3E74C4}" destId="{0F573F6C-3F90-4483-A3B0-0AB5FE6FF0A6}" srcOrd="0" destOrd="0" presId="urn:microsoft.com/office/officeart/2005/8/layout/StepDownProcess"/>
    <dgm:cxn modelId="{89027A9F-6A75-4946-83B2-E67FB7B17AB9}" srcId="{21B27078-F1CC-4463-AAA3-BB4C818C183D}" destId="{936078A2-CCD4-45F5-A83F-D9C3790486C1}" srcOrd="1" destOrd="0" parTransId="{6F784CE9-C9BE-4E04-8303-FCE8F9D16F81}" sibTransId="{7DC9FB50-5E15-46D4-92CA-9412CCB36B95}"/>
    <dgm:cxn modelId="{7C8E64CC-7243-4953-94CA-6AA84D5885D8}" srcId="{39050BDE-EBA9-4412-A732-642F2AAC9BB5}" destId="{86242EAC-224D-4C0D-BB36-505A592A47B8}" srcOrd="0" destOrd="0" parTransId="{5CCE850B-CFD6-4079-A09C-5B7B027E7F1D}" sibTransId="{29A5C120-05D1-4160-AA57-3182A23DC6B0}"/>
    <dgm:cxn modelId="{3A12ECD9-820D-408B-BE5F-45E0671E20AD}" type="presOf" srcId="{63EBE464-7DB0-4FA7-897F-0D54C3354FC7}" destId="{E23867F0-EDCA-4E4E-A539-DB5761F2897F}" srcOrd="0" destOrd="1" presId="urn:microsoft.com/office/officeart/2005/8/layout/StepDownProcess"/>
    <dgm:cxn modelId="{4DD9F6DE-FA7F-4779-831C-66E83E2DC3DB}" srcId="{39050BDE-EBA9-4412-A732-642F2AAC9BB5}" destId="{63EBE464-7DB0-4FA7-897F-0D54C3354FC7}" srcOrd="1" destOrd="0" parTransId="{2E243CF8-076A-497A-9F98-796646AB3A98}" sibTransId="{2F459990-79F7-4AA3-BCF8-189B1E2A14AD}"/>
    <dgm:cxn modelId="{0F86E9E2-6F08-4B65-B362-57490EED002D}" type="presOf" srcId="{39050BDE-EBA9-4412-A732-642F2AAC9BB5}" destId="{0979FEB9-6587-433A-8B76-45EF013FEEE5}" srcOrd="0" destOrd="0" presId="urn:microsoft.com/office/officeart/2005/8/layout/StepDownProcess"/>
    <dgm:cxn modelId="{909165BC-0B95-4326-840D-A2B3041FFFB9}" type="presParOf" srcId="{5E133366-08BC-4F00-B1A7-7EF0ECCAB09A}" destId="{793A1004-0601-4781-8142-3FB9ACACC1A7}" srcOrd="0" destOrd="0" presId="urn:microsoft.com/office/officeart/2005/8/layout/StepDownProcess"/>
    <dgm:cxn modelId="{824D1DE5-B59C-4C4F-ADBA-A51CB3776B86}" type="presParOf" srcId="{793A1004-0601-4781-8142-3FB9ACACC1A7}" destId="{B0D75CDD-2948-4C4A-81C7-D008A4099D08}" srcOrd="0" destOrd="0" presId="urn:microsoft.com/office/officeart/2005/8/layout/StepDownProcess"/>
    <dgm:cxn modelId="{7147C25B-F7BE-47C7-BE16-082A44E7A09F}" type="presParOf" srcId="{793A1004-0601-4781-8142-3FB9ACACC1A7}" destId="{0979FEB9-6587-433A-8B76-45EF013FEEE5}" srcOrd="1" destOrd="0" presId="urn:microsoft.com/office/officeart/2005/8/layout/StepDownProcess"/>
    <dgm:cxn modelId="{C35DD7F4-2015-44EF-A173-4073E17C84B9}" type="presParOf" srcId="{793A1004-0601-4781-8142-3FB9ACACC1A7}" destId="{E23867F0-EDCA-4E4E-A539-DB5761F2897F}" srcOrd="2" destOrd="0" presId="urn:microsoft.com/office/officeart/2005/8/layout/StepDownProcess"/>
    <dgm:cxn modelId="{F15D8074-2E12-4332-8E54-10DF1C050520}" type="presParOf" srcId="{5E133366-08BC-4F00-B1A7-7EF0ECCAB09A}" destId="{30E4D27D-2792-4BBA-BCE5-EAB7D8AF8CC0}" srcOrd="1" destOrd="0" presId="urn:microsoft.com/office/officeart/2005/8/layout/StepDownProcess"/>
    <dgm:cxn modelId="{B9111BAA-DC64-4641-AD2C-AD3D740450C9}" type="presParOf" srcId="{5E133366-08BC-4F00-B1A7-7EF0ECCAB09A}" destId="{1920799C-6D8E-4D13-8FC1-62D28E12D312}" srcOrd="2" destOrd="0" presId="urn:microsoft.com/office/officeart/2005/8/layout/StepDownProcess"/>
    <dgm:cxn modelId="{0A22CEE6-E8FC-40B5-B4DF-51CA03E5CCB0}" type="presParOf" srcId="{1920799C-6D8E-4D13-8FC1-62D28E12D312}" destId="{72F5BD2C-FC35-45D9-A160-073EFAA26252}" srcOrd="0" destOrd="0" presId="urn:microsoft.com/office/officeart/2005/8/layout/StepDownProcess"/>
    <dgm:cxn modelId="{105BC845-BA36-4E27-B1B6-3EF9B2BDAD8D}" type="presParOf" srcId="{1920799C-6D8E-4D13-8FC1-62D28E12D312}" destId="{3CA361E3-B62E-45AC-B47A-5010E966AFA6}" srcOrd="1" destOrd="0" presId="urn:microsoft.com/office/officeart/2005/8/layout/StepDownProcess"/>
    <dgm:cxn modelId="{B304F806-281F-4E7D-8F79-6956FDEA4C85}" type="presParOf" srcId="{1920799C-6D8E-4D13-8FC1-62D28E12D312}" destId="{34ECBE2E-680E-430C-8A31-E09FC6CAA188}" srcOrd="2" destOrd="0" presId="urn:microsoft.com/office/officeart/2005/8/layout/StepDownProcess"/>
    <dgm:cxn modelId="{A0090EB0-2111-4CF5-957C-6E7ACAA3E3D5}" type="presParOf" srcId="{5E133366-08BC-4F00-B1A7-7EF0ECCAB09A}" destId="{7C86E7DA-2207-4B45-AD71-D26AB57C8785}" srcOrd="3" destOrd="0" presId="urn:microsoft.com/office/officeart/2005/8/layout/StepDownProcess"/>
    <dgm:cxn modelId="{629AEEAF-CE18-4D54-A0F8-ED530D2DC3FB}" type="presParOf" srcId="{5E133366-08BC-4F00-B1A7-7EF0ECCAB09A}" destId="{C1453239-5E41-4F84-9E0E-313CDE971B07}" srcOrd="4" destOrd="0" presId="urn:microsoft.com/office/officeart/2005/8/layout/StepDownProcess"/>
    <dgm:cxn modelId="{7139925E-D6CB-44FF-9ED0-ABC3D53944B4}" type="presParOf" srcId="{C1453239-5E41-4F84-9E0E-313CDE971B07}" destId="{0F573F6C-3F90-4483-A3B0-0AB5FE6FF0A6}" srcOrd="0" destOrd="0" presId="urn:microsoft.com/office/officeart/2005/8/layout/StepDownProcess"/>
    <dgm:cxn modelId="{7D295267-D211-4EC0-AD30-E85FE6B10C2C}" type="presParOf" srcId="{C1453239-5E41-4F84-9E0E-313CDE971B07}" destId="{B2241306-8336-4B76-9CDA-48D97CD1FD8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910A8-20D9-417E-86B7-4FCD0DF9F16E}">
      <dsp:nvSpPr>
        <dsp:cNvPr id="0" name=""/>
        <dsp:cNvSpPr/>
      </dsp:nvSpPr>
      <dsp:spPr>
        <a:xfrm rot="5400000">
          <a:off x="6834191" y="-2822321"/>
          <a:ext cx="1003732" cy="690452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À l’origine…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Le cadre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Les étapes du projet</a:t>
          </a:r>
        </a:p>
      </dsp:txBody>
      <dsp:txXfrm rot="-5400000">
        <a:off x="3883795" y="177073"/>
        <a:ext cx="6855527" cy="905736"/>
      </dsp:txXfrm>
    </dsp:sp>
    <dsp:sp modelId="{BFD03D09-DA14-41AF-8274-E319C7C0FAC5}">
      <dsp:nvSpPr>
        <dsp:cNvPr id="0" name=""/>
        <dsp:cNvSpPr/>
      </dsp:nvSpPr>
      <dsp:spPr>
        <a:xfrm>
          <a:off x="0" y="2608"/>
          <a:ext cx="3883795" cy="12546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Contexte, genèse, étapes du projet</a:t>
          </a:r>
        </a:p>
      </dsp:txBody>
      <dsp:txXfrm>
        <a:off x="61248" y="63856"/>
        <a:ext cx="3761299" cy="1132169"/>
      </dsp:txXfrm>
    </dsp:sp>
    <dsp:sp modelId="{5B64F3F5-8BD4-48EE-ADC9-07F6C880FC1F}">
      <dsp:nvSpPr>
        <dsp:cNvPr id="0" name=""/>
        <dsp:cNvSpPr/>
      </dsp:nvSpPr>
      <dsp:spPr>
        <a:xfrm rot="5400000">
          <a:off x="6834191" y="-1504922"/>
          <a:ext cx="1003732" cy="690452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Conditions du déploiement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Le déploiement en tant que tel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Les perspectives</a:t>
          </a:r>
        </a:p>
      </dsp:txBody>
      <dsp:txXfrm rot="-5400000">
        <a:off x="3883795" y="1494472"/>
        <a:ext cx="6855527" cy="905736"/>
      </dsp:txXfrm>
    </dsp:sp>
    <dsp:sp modelId="{0CC768EA-7C39-439F-B536-A23A0FEC9EBF}">
      <dsp:nvSpPr>
        <dsp:cNvPr id="0" name=""/>
        <dsp:cNvSpPr/>
      </dsp:nvSpPr>
      <dsp:spPr>
        <a:xfrm>
          <a:off x="0" y="1320007"/>
          <a:ext cx="3883795" cy="12546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Phase de déploiement du SPOC</a:t>
          </a:r>
        </a:p>
      </dsp:txBody>
      <dsp:txXfrm>
        <a:off x="61248" y="1381255"/>
        <a:ext cx="3761299" cy="1132169"/>
      </dsp:txXfrm>
    </dsp:sp>
    <dsp:sp modelId="{FD4363CE-5F6B-4CA0-8083-3A3611FCDD99}">
      <dsp:nvSpPr>
        <dsp:cNvPr id="0" name=""/>
        <dsp:cNvSpPr/>
      </dsp:nvSpPr>
      <dsp:spPr>
        <a:xfrm>
          <a:off x="0" y="2637406"/>
          <a:ext cx="3883795" cy="12546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Manipulation</a:t>
          </a:r>
        </a:p>
      </dsp:txBody>
      <dsp:txXfrm>
        <a:off x="61248" y="2698654"/>
        <a:ext cx="3761299" cy="1132169"/>
      </dsp:txXfrm>
    </dsp:sp>
    <dsp:sp modelId="{37B24443-94B9-4537-885D-43CA46E06F3B}">
      <dsp:nvSpPr>
        <dsp:cNvPr id="0" name=""/>
        <dsp:cNvSpPr/>
      </dsp:nvSpPr>
      <dsp:spPr>
        <a:xfrm rot="5400000">
          <a:off x="6834191" y="1129875"/>
          <a:ext cx="1003732" cy="690452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Contraintes écueils et limites</a:t>
          </a:r>
        </a:p>
      </dsp:txBody>
      <dsp:txXfrm rot="-5400000">
        <a:off x="3883795" y="4129269"/>
        <a:ext cx="6855527" cy="905736"/>
      </dsp:txXfrm>
    </dsp:sp>
    <dsp:sp modelId="{ADBFCE26-5F5D-44DD-888B-B8DFD6FECCA7}">
      <dsp:nvSpPr>
        <dsp:cNvPr id="0" name=""/>
        <dsp:cNvSpPr/>
      </dsp:nvSpPr>
      <dsp:spPr>
        <a:xfrm>
          <a:off x="0" y="3954805"/>
          <a:ext cx="3883795" cy="12546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Bilan</a:t>
          </a:r>
        </a:p>
      </dsp:txBody>
      <dsp:txXfrm>
        <a:off x="61248" y="4016053"/>
        <a:ext cx="3761299" cy="1132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366D-E033-4692-96AE-93022F5D6386}">
      <dsp:nvSpPr>
        <dsp:cNvPr id="0" name=""/>
        <dsp:cNvSpPr/>
      </dsp:nvSpPr>
      <dsp:spPr>
        <a:xfrm>
          <a:off x="3094" y="29814"/>
          <a:ext cx="3016907" cy="1050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Savoir trouver l’information pertinente </a:t>
          </a:r>
        </a:p>
      </dsp:txBody>
      <dsp:txXfrm>
        <a:off x="3094" y="29814"/>
        <a:ext cx="3016907" cy="1050889"/>
      </dsp:txXfrm>
    </dsp:sp>
    <dsp:sp modelId="{C63A6F23-5CE9-4F5E-8846-38C7CFBD8A2E}">
      <dsp:nvSpPr>
        <dsp:cNvPr id="0" name=""/>
        <dsp:cNvSpPr/>
      </dsp:nvSpPr>
      <dsp:spPr>
        <a:xfrm>
          <a:off x="3094" y="1080704"/>
          <a:ext cx="3016907" cy="24512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Cerner ce que l’on cherche avant de chercher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Partir des usages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Insister légèrement sur la logique documentaire</a:t>
          </a:r>
        </a:p>
      </dsp:txBody>
      <dsp:txXfrm>
        <a:off x="3094" y="1080704"/>
        <a:ext cx="3016907" cy="2451284"/>
      </dsp:txXfrm>
    </dsp:sp>
    <dsp:sp modelId="{B753D52A-D645-46E8-9110-89EB822018B8}">
      <dsp:nvSpPr>
        <dsp:cNvPr id="0" name=""/>
        <dsp:cNvSpPr/>
      </dsp:nvSpPr>
      <dsp:spPr>
        <a:xfrm>
          <a:off x="3442369" y="29814"/>
          <a:ext cx="3016907" cy="1050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Faire preuve de discernement face à l’information</a:t>
          </a:r>
        </a:p>
      </dsp:txBody>
      <dsp:txXfrm>
        <a:off x="3442369" y="29814"/>
        <a:ext cx="3016907" cy="1050889"/>
      </dsp:txXfrm>
    </dsp:sp>
    <dsp:sp modelId="{73C089F5-2B46-45A5-987D-61F561B80B88}">
      <dsp:nvSpPr>
        <dsp:cNvPr id="0" name=""/>
        <dsp:cNvSpPr/>
      </dsp:nvSpPr>
      <dsp:spPr>
        <a:xfrm>
          <a:off x="3442369" y="1080704"/>
          <a:ext cx="3016907" cy="24512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Orientation éducation aux médias</a:t>
          </a:r>
        </a:p>
      </dsp:txBody>
      <dsp:txXfrm>
        <a:off x="3442369" y="1080704"/>
        <a:ext cx="3016907" cy="2451284"/>
      </dsp:txXfrm>
    </dsp:sp>
    <dsp:sp modelId="{AE967AB0-AA55-4828-B462-791632C1A281}">
      <dsp:nvSpPr>
        <dsp:cNvPr id="0" name=""/>
        <dsp:cNvSpPr/>
      </dsp:nvSpPr>
      <dsp:spPr>
        <a:xfrm>
          <a:off x="6881643" y="29814"/>
          <a:ext cx="3016907" cy="1050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Transmettre en toute transparence </a:t>
          </a:r>
        </a:p>
      </dsp:txBody>
      <dsp:txXfrm>
        <a:off x="6881643" y="29814"/>
        <a:ext cx="3016907" cy="1050889"/>
      </dsp:txXfrm>
    </dsp:sp>
    <dsp:sp modelId="{15FA4663-E993-4160-B8D2-9AEAF10F6657}">
      <dsp:nvSpPr>
        <dsp:cNvPr id="0" name=""/>
        <dsp:cNvSpPr/>
      </dsp:nvSpPr>
      <dsp:spPr>
        <a:xfrm>
          <a:off x="6881643" y="1080704"/>
          <a:ext cx="3016907" cy="24512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Plagiat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Citer ses sources</a:t>
          </a:r>
        </a:p>
      </dsp:txBody>
      <dsp:txXfrm>
        <a:off x="6881643" y="1080704"/>
        <a:ext cx="3016907" cy="2451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83305-70D7-407F-9E15-4AD6A41BCC59}">
      <dsp:nvSpPr>
        <dsp:cNvPr id="0" name=""/>
        <dsp:cNvSpPr/>
      </dsp:nvSpPr>
      <dsp:spPr>
        <a:xfrm>
          <a:off x="82714" y="401"/>
          <a:ext cx="1786397" cy="10718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Savoir trouver l’information pertinente </a:t>
          </a:r>
        </a:p>
      </dsp:txBody>
      <dsp:txXfrm>
        <a:off x="82714" y="401"/>
        <a:ext cx="1786397" cy="1071838"/>
      </dsp:txXfrm>
    </dsp:sp>
    <dsp:sp modelId="{8AD70EDD-5B5F-493D-8272-584524784F71}">
      <dsp:nvSpPr>
        <dsp:cNvPr id="0" name=""/>
        <dsp:cNvSpPr/>
      </dsp:nvSpPr>
      <dsp:spPr>
        <a:xfrm>
          <a:off x="2048984" y="803"/>
          <a:ext cx="1786397" cy="10718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Faire preuve de discernement face à l’information</a:t>
          </a:r>
        </a:p>
      </dsp:txBody>
      <dsp:txXfrm>
        <a:off x="2048984" y="803"/>
        <a:ext cx="1786397" cy="1071838"/>
      </dsp:txXfrm>
    </dsp:sp>
    <dsp:sp modelId="{FC038F19-4739-4536-9FFB-CA35401F09E5}">
      <dsp:nvSpPr>
        <dsp:cNvPr id="0" name=""/>
        <dsp:cNvSpPr/>
      </dsp:nvSpPr>
      <dsp:spPr>
        <a:xfrm>
          <a:off x="4012789" y="401"/>
          <a:ext cx="1786397" cy="10718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Transmettre en toute transparence </a:t>
          </a:r>
        </a:p>
      </dsp:txBody>
      <dsp:txXfrm>
        <a:off x="4012789" y="401"/>
        <a:ext cx="1786397" cy="1071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480A-6718-4577-8531-B5B6B4489B8B}">
      <dsp:nvSpPr>
        <dsp:cNvPr id="0" name=""/>
        <dsp:cNvSpPr/>
      </dsp:nvSpPr>
      <dsp:spPr>
        <a:xfrm>
          <a:off x="3780" y="0"/>
          <a:ext cx="987578" cy="1208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maîtriser les moteurs de recherches les plus connus</a:t>
          </a:r>
        </a:p>
      </dsp:txBody>
      <dsp:txXfrm>
        <a:off x="32705" y="28925"/>
        <a:ext cx="929728" cy="1150448"/>
      </dsp:txXfrm>
    </dsp:sp>
    <dsp:sp modelId="{5845481E-D925-4301-BE79-B395FE30D3C8}">
      <dsp:nvSpPr>
        <dsp:cNvPr id="0" name=""/>
        <dsp:cNvSpPr/>
      </dsp:nvSpPr>
      <dsp:spPr>
        <a:xfrm>
          <a:off x="1157272" y="0"/>
          <a:ext cx="987578" cy="1208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avoir un recul critique face à l’information</a:t>
          </a:r>
        </a:p>
      </dsp:txBody>
      <dsp:txXfrm>
        <a:off x="1186197" y="28925"/>
        <a:ext cx="929728" cy="1150448"/>
      </dsp:txXfrm>
    </dsp:sp>
    <dsp:sp modelId="{A10FCF43-2E9F-4F85-886B-C865C0537C95}">
      <dsp:nvSpPr>
        <dsp:cNvPr id="0" name=""/>
        <dsp:cNvSpPr/>
      </dsp:nvSpPr>
      <dsp:spPr>
        <a:xfrm>
          <a:off x="2310764" y="0"/>
          <a:ext cx="987578" cy="1208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faire la différence entre une source primaire et une source secondaire, etc.</a:t>
          </a:r>
        </a:p>
      </dsp:txBody>
      <dsp:txXfrm>
        <a:off x="2339689" y="28925"/>
        <a:ext cx="929728" cy="1150448"/>
      </dsp:txXfrm>
    </dsp:sp>
    <dsp:sp modelId="{3975396C-1019-4C86-BFF8-B879535701BB}">
      <dsp:nvSpPr>
        <dsp:cNvPr id="0" name=""/>
        <dsp:cNvSpPr/>
      </dsp:nvSpPr>
      <dsp:spPr>
        <a:xfrm>
          <a:off x="3464256" y="0"/>
          <a:ext cx="987578" cy="1208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sélectionner présenter de manière argumentée des sources d’information</a:t>
          </a:r>
        </a:p>
      </dsp:txBody>
      <dsp:txXfrm>
        <a:off x="3493181" y="28925"/>
        <a:ext cx="929728" cy="1150448"/>
      </dsp:txXfrm>
    </dsp:sp>
    <dsp:sp modelId="{B973FABC-3626-4615-A82A-4841184ACB32}">
      <dsp:nvSpPr>
        <dsp:cNvPr id="0" name=""/>
        <dsp:cNvSpPr/>
      </dsp:nvSpPr>
      <dsp:spPr>
        <a:xfrm>
          <a:off x="4617748" y="0"/>
          <a:ext cx="987578" cy="1208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avoir conscience de l’environnement numérique de son université</a:t>
          </a:r>
        </a:p>
      </dsp:txBody>
      <dsp:txXfrm>
        <a:off x="4646673" y="28925"/>
        <a:ext cx="929728" cy="1150448"/>
      </dsp:txXfrm>
    </dsp:sp>
    <dsp:sp modelId="{79055688-32FA-489F-9964-3AA4A8195660}">
      <dsp:nvSpPr>
        <dsp:cNvPr id="0" name=""/>
        <dsp:cNvSpPr/>
      </dsp:nvSpPr>
      <dsp:spPr>
        <a:xfrm>
          <a:off x="5771240" y="0"/>
          <a:ext cx="987578" cy="1208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utiliser l’anglais pour ses recherches</a:t>
          </a:r>
        </a:p>
      </dsp:txBody>
      <dsp:txXfrm>
        <a:off x="5800165" y="28925"/>
        <a:ext cx="929728" cy="1150448"/>
      </dsp:txXfrm>
    </dsp:sp>
    <dsp:sp modelId="{41B7489A-2B1E-47C1-826E-4411F8257D07}">
      <dsp:nvSpPr>
        <dsp:cNvPr id="0" name=""/>
        <dsp:cNvSpPr/>
      </dsp:nvSpPr>
      <dsp:spPr>
        <a:xfrm>
          <a:off x="6924732" y="0"/>
          <a:ext cx="987578" cy="12082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repérer des thèmes saillants, des tendances lors de ses recherches, les exploiter et les approfondir</a:t>
          </a:r>
        </a:p>
      </dsp:txBody>
      <dsp:txXfrm>
        <a:off x="6953657" y="28925"/>
        <a:ext cx="929728" cy="1150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75CDD-2948-4C4A-81C7-D008A4099D08}">
      <dsp:nvSpPr>
        <dsp:cNvPr id="0" name=""/>
        <dsp:cNvSpPr/>
      </dsp:nvSpPr>
      <dsp:spPr>
        <a:xfrm rot="5400000">
          <a:off x="290872" y="2389323"/>
          <a:ext cx="1094922" cy="12465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79FEB9-6587-433A-8B76-45EF013FEEE5}">
      <dsp:nvSpPr>
        <dsp:cNvPr id="0" name=""/>
        <dsp:cNvSpPr/>
      </dsp:nvSpPr>
      <dsp:spPr>
        <a:xfrm>
          <a:off x="784" y="1175579"/>
          <a:ext cx="1843205" cy="12901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Conquérir le monde</a:t>
          </a:r>
        </a:p>
      </dsp:txBody>
      <dsp:txXfrm>
        <a:off x="63777" y="1238572"/>
        <a:ext cx="1717219" cy="1164197"/>
      </dsp:txXfrm>
    </dsp:sp>
    <dsp:sp modelId="{E23867F0-EDCA-4E4E-A539-DB5761F2897F}">
      <dsp:nvSpPr>
        <dsp:cNvPr id="0" name=""/>
        <dsp:cNvSpPr/>
      </dsp:nvSpPr>
      <dsp:spPr>
        <a:xfrm>
          <a:off x="1843990" y="1298628"/>
          <a:ext cx="1340571" cy="1042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Conquérir le monde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/>
            <a:t>Conquérir le monde</a:t>
          </a:r>
          <a:endParaRPr lang="fr-FR" sz="1300" kern="1200" dirty="0"/>
        </a:p>
      </dsp:txBody>
      <dsp:txXfrm>
        <a:off x="1843990" y="1298628"/>
        <a:ext cx="1340571" cy="1042783"/>
      </dsp:txXfrm>
    </dsp:sp>
    <dsp:sp modelId="{72F5BD2C-FC35-45D9-A160-073EFAA26252}">
      <dsp:nvSpPr>
        <dsp:cNvPr id="0" name=""/>
        <dsp:cNvSpPr/>
      </dsp:nvSpPr>
      <dsp:spPr>
        <a:xfrm rot="5400000">
          <a:off x="1819085" y="3838625"/>
          <a:ext cx="1094922" cy="12465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A361E3-B62E-45AC-B47A-5010E966AFA6}">
      <dsp:nvSpPr>
        <dsp:cNvPr id="0" name=""/>
        <dsp:cNvSpPr/>
      </dsp:nvSpPr>
      <dsp:spPr>
        <a:xfrm>
          <a:off x="1528997" y="2624882"/>
          <a:ext cx="1843205" cy="12901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Conquérir le monde</a:t>
          </a:r>
        </a:p>
      </dsp:txBody>
      <dsp:txXfrm>
        <a:off x="1591990" y="2687875"/>
        <a:ext cx="1717219" cy="1164197"/>
      </dsp:txXfrm>
    </dsp:sp>
    <dsp:sp modelId="{34ECBE2E-680E-430C-8A31-E09FC6CAA188}">
      <dsp:nvSpPr>
        <dsp:cNvPr id="0" name=""/>
        <dsp:cNvSpPr/>
      </dsp:nvSpPr>
      <dsp:spPr>
        <a:xfrm>
          <a:off x="3372203" y="2747930"/>
          <a:ext cx="1340571" cy="1042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Conquérir le monde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Conquérir le monde</a:t>
          </a:r>
        </a:p>
      </dsp:txBody>
      <dsp:txXfrm>
        <a:off x="3372203" y="2747930"/>
        <a:ext cx="1340571" cy="1042783"/>
      </dsp:txXfrm>
    </dsp:sp>
    <dsp:sp modelId="{0F573F6C-3F90-4483-A3B0-0AB5FE6FF0A6}">
      <dsp:nvSpPr>
        <dsp:cNvPr id="0" name=""/>
        <dsp:cNvSpPr/>
      </dsp:nvSpPr>
      <dsp:spPr>
        <a:xfrm>
          <a:off x="3057210" y="4074184"/>
          <a:ext cx="1843205" cy="12901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Conquérir le monde</a:t>
          </a:r>
        </a:p>
      </dsp:txBody>
      <dsp:txXfrm>
        <a:off x="3120203" y="4137177"/>
        <a:ext cx="1717219" cy="1164197"/>
      </dsp:txXfrm>
    </dsp:sp>
    <dsp:sp modelId="{B2241306-8336-4B76-9CDA-48D97CD1FD84}">
      <dsp:nvSpPr>
        <dsp:cNvPr id="0" name=""/>
        <dsp:cNvSpPr/>
      </dsp:nvSpPr>
      <dsp:spPr>
        <a:xfrm>
          <a:off x="4900416" y="4197232"/>
          <a:ext cx="1340571" cy="1042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Conquérir le monde</a:t>
          </a:r>
        </a:p>
      </dsp:txBody>
      <dsp:txXfrm>
        <a:off x="4900416" y="4197232"/>
        <a:ext cx="1340571" cy="104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C14C-EE19-4D7A-9C2B-2ED708F05EF0}" type="datetimeFigureOut">
              <a:rPr lang="fr-FR" smtClean="0"/>
              <a:t>06/03/2025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02244-0853-4D0F-83E1-9F1E3C3BD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36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Courant novembre-décembre 2020, Iulia et moi avons travaillé à structurer notre proposition autour des réponses qu’elle pouvait apporter à des enjeux de littératie informationnelle, à savoir</a:t>
            </a:r>
          </a:p>
          <a:p>
            <a:pPr marL="171450" indent="-171450">
              <a:buFontTx/>
              <a:buChar char="-"/>
            </a:pPr>
            <a:r>
              <a:rPr lang="fr-FR" dirty="0"/>
              <a:t>Savoir trouver de l’information pertinente :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notamment en abordant les prémisses d’une bonne recherche d’information à l’université,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tout en partant des usages des étudiants (à l’époque, l’usage principalement problématique, c’était Google et les réseaux sociaux, aujourd’hui, l’IAG a pris une place beaucoup plus importante)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Et en abordant les rudiments de la logique documentaire (donc en gros les opérateurs de recherche, sans passer trop de temps sur la grammaire d’une requête bien formée)</a:t>
            </a:r>
          </a:p>
          <a:p>
            <a:pPr marL="171450" indent="-171450">
              <a:buFontTx/>
              <a:buChar char="-"/>
            </a:pPr>
            <a:r>
              <a:rPr lang="fr-FR" dirty="0"/>
              <a:t>Faire preuve de discernement face à l’information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Avec une importante orientation EMI, donc, là encore, une introduction à l’évaluation de sources généralistes</a:t>
            </a:r>
          </a:p>
          <a:p>
            <a:pPr marL="171450" lvl="0" indent="-171450">
              <a:buFontTx/>
              <a:buChar char="-"/>
            </a:pPr>
            <a:r>
              <a:rPr lang="fr-FR" dirty="0"/>
              <a:t>Et transmettre en toute transparence, donc tout ce qui concerne la sensibilisation au plagiat et aux rudiments de la propriété intellectuelle, et la citation des sources, comme réponse à cette mise en garde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2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Premièrement : BEAUCOUP trop de compétences potentiellement évaluées sur une seule séance</a:t>
            </a:r>
          </a:p>
          <a:p>
            <a:r>
              <a:rPr lang="fr-FR" dirty="0"/>
              <a:t>Deuxièmement : Certaines séances ont beaucoup de compétences en commun, quand bien même les objectifs d’apprentissages et les thématiques sont différentes.</a:t>
            </a:r>
          </a:p>
          <a:p>
            <a:r>
              <a:rPr lang="fr-FR" dirty="0"/>
              <a:t>Donc</a:t>
            </a:r>
          </a:p>
          <a:p>
            <a:pPr marL="171450" indent="-171450">
              <a:buFontTx/>
              <a:buChar char="-"/>
            </a:pPr>
            <a:r>
              <a:rPr lang="fr-FR" dirty="0"/>
              <a:t>Risque de surcharge</a:t>
            </a:r>
          </a:p>
          <a:p>
            <a:pPr marL="171450" indent="-171450">
              <a:buFontTx/>
              <a:buChar char="-"/>
            </a:pPr>
            <a:r>
              <a:rPr lang="fr-FR" dirty="0"/>
              <a:t>Problème de progression pédagogique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00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9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E21E1-82D6-A31F-EF70-EECB5DF3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65C601-5CBC-6080-46AB-61E4BCBAE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4DB25A-5721-AF4F-8BEF-446D68C9C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E5DA2B-F8C3-CA22-4F68-307EC1780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66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9A05E-F184-A3CB-0DD9-465168F6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089B5B-FAF5-D03F-12B9-6402CE07D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94707C-9030-D05B-0A65-E2E902B8F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025018-2A2A-E30B-1696-967139800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62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La conception générale doit être </a:t>
            </a:r>
            <a:r>
              <a:rPr lang="fr-FR" sz="1200" b="1" dirty="0"/>
              <a:t>précise</a:t>
            </a:r>
            <a:r>
              <a:rPr lang="fr-FR" sz="1200" dirty="0"/>
              <a:t> : instructions de réalisation pour le concepteur (avec les storyboards)</a:t>
            </a:r>
          </a:p>
          <a:p>
            <a:r>
              <a:rPr lang="fr-FR" sz="1200" dirty="0"/>
              <a:t>Etape nécessaire pour s’assurer d’une progression pédagogique correcte, tester des exercices, écrire des textes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9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45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souplesse du SPOC fait qu’on peut se retrouver à servir de bouche-trou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02244-0853-4D0F-83E1-9F1E3C3BD2EF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70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-pru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-1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62838" y="2165230"/>
            <a:ext cx="6914655" cy="23243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i="0" dirty="0"/>
              <a:t>Titre</a:t>
            </a:r>
            <a:endParaRPr lang="en-US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8D24C53E-8893-4B91-A234-6E46C2754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8338" y="-188281"/>
            <a:ext cx="5241867" cy="23558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+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623393" y="1556793"/>
            <a:ext cx="5472608" cy="440646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6453811" y="1563082"/>
            <a:ext cx="5114797" cy="3783276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35B8C8-B20A-4D9F-BEF7-0DFCBDC41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0004" y="0"/>
            <a:ext cx="1861996" cy="84053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30F57C8-1B14-4444-8EC3-B2C9047CE6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1" y="274638"/>
            <a:ext cx="10177131" cy="5620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lang="fr-FR" sz="3600" b="0">
                <a:solidFill>
                  <a:srgbClr val="68013F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ontenu+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623393" y="1556793"/>
            <a:ext cx="5472608" cy="440646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6453811" y="1563082"/>
            <a:ext cx="5114797" cy="3783276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35B8C8-B20A-4D9F-BEF7-0DFCBDC41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0004" y="0"/>
            <a:ext cx="1861996" cy="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Contenu_simp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735B8C8-B20A-4D9F-BEF7-0DFCBDC41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0004" y="0"/>
            <a:ext cx="1861996" cy="84053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30F57C8-1B14-4444-8EC3-B2C9047CE6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1" y="274638"/>
            <a:ext cx="10177131" cy="5620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lang="fr-FR" sz="3600" b="0">
                <a:solidFill>
                  <a:srgbClr val="68013F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89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hapitre_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7023651" y="1360159"/>
            <a:ext cx="4412975" cy="3252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1" y="1"/>
            <a:ext cx="6745817" cy="6632575"/>
          </a:xfrm>
        </p:spPr>
        <p:txBody>
          <a:bodyPr/>
          <a:lstStyle/>
          <a:p>
            <a:pPr>
              <a:defRPr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BC7B08-690D-45E7-A2D7-AA700EF6C1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04" y="0"/>
            <a:ext cx="1861996" cy="8405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+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177178" y="365127"/>
            <a:ext cx="481928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7177177" y="1825627"/>
            <a:ext cx="4819291" cy="36683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1" y="1"/>
            <a:ext cx="6745817" cy="6632575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E0E8B9-2112-452B-BFB3-7F4B750D9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0004" y="0"/>
            <a:ext cx="1861996" cy="8405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6E2E6-72B8-4A2F-B3BD-71FD01F6D840}"/>
              </a:ext>
            </a:extLst>
          </p:cNvPr>
          <p:cNvSpPr/>
          <p:nvPr userDrawn="1"/>
        </p:nvSpPr>
        <p:spPr>
          <a:xfrm>
            <a:off x="-1" y="1"/>
            <a:ext cx="12192000" cy="6857999"/>
          </a:xfrm>
          <a:prstGeom prst="rect">
            <a:avLst/>
          </a:prstGeom>
          <a:solidFill>
            <a:srgbClr val="68013F"/>
          </a:solidFill>
          <a:ln>
            <a:solidFill>
              <a:srgbClr val="680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408CDB-1EF2-46B8-972E-E83B36B35E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1791" y="2143125"/>
            <a:ext cx="2228418" cy="498476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Partie n°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3F9C8A3-9CAF-4BBB-9770-B6469B4A3B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844800" y="3311527"/>
            <a:ext cx="6502400" cy="826367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37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_pru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8D24C53E-8893-4B91-A234-6E46C2754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815168" y="1210985"/>
            <a:ext cx="6561665" cy="2949064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auto">
          <a:xfrm>
            <a:off x="2344299" y="4688086"/>
            <a:ext cx="750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Direction des Bibliothèques de l’Information et de la Science Ouverte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5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_blanch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29CA4B-0379-4278-9193-95D38EBB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600" y="1221331"/>
            <a:ext cx="6562800" cy="296255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3044524" y="4696631"/>
            <a:ext cx="610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Réseau</a:t>
            </a:r>
            <a:r>
              <a:rPr lang="fr-FR" baseline="0" dirty="0"/>
              <a:t> des bibliothèques et centres de documentation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706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61" r:id="rId4"/>
    <p:sldLayoutId id="2147483652" r:id="rId5"/>
    <p:sldLayoutId id="2147483654" r:id="rId6"/>
    <p:sldLayoutId id="2147483659" r:id="rId7"/>
    <p:sldLayoutId id="2147483657" r:id="rId8"/>
    <p:sldLayoutId id="2147483658" r:id="rId9"/>
  </p:sldLayoutIdLst>
  <p:hf sldNum="0"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400" b="1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A7D27-80FE-497E-BD54-38BE87B60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38" y="2165230"/>
            <a:ext cx="9064626" cy="2324392"/>
          </a:xfrm>
        </p:spPr>
        <p:txBody>
          <a:bodyPr>
            <a:noAutofit/>
          </a:bodyPr>
          <a:lstStyle/>
          <a:p>
            <a:pPr algn="l"/>
            <a:r>
              <a:rPr lang="fr-FR" sz="3600" b="0" i="0" dirty="0">
                <a:effectLst/>
              </a:rPr>
              <a:t>Concevoir et déployer un cours en ligne à la maîtrise des compétences informationnelles : </a:t>
            </a:r>
            <a:br>
              <a:rPr lang="fr-FR" sz="2800" b="0" i="0" dirty="0">
                <a:effectLst/>
              </a:rPr>
            </a:br>
            <a:r>
              <a:rPr lang="fr-FR" sz="2000" b="0" i="1" dirty="0">
                <a:effectLst/>
              </a:rPr>
              <a:t>l’exemple du SPOC Société de l’information et Médias numériques</a:t>
            </a:r>
            <a:endParaRPr lang="fr-FR" sz="2800" b="0" i="1" dirty="0">
              <a:effectLst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C457C9-4772-F1C8-6D86-A75C1EBF1831}"/>
              </a:ext>
            </a:extLst>
          </p:cNvPr>
          <p:cNvSpPr txBox="1"/>
          <p:nvPr/>
        </p:nvSpPr>
        <p:spPr>
          <a:xfrm>
            <a:off x="362838" y="5712542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DCB 33 – 06/03/2025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54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75035-3379-4260-8F88-5D8C7B0C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274637"/>
            <a:ext cx="10177131" cy="939937"/>
          </a:xfrm>
        </p:spPr>
        <p:txBody>
          <a:bodyPr>
            <a:normAutofit fontScale="90000"/>
          </a:bodyPr>
          <a:lstStyle/>
          <a:p>
            <a:r>
              <a:rPr lang="fr-FR" dirty="0"/>
              <a:t>… dans le cadre du projet ANR Flash </a:t>
            </a:r>
            <a:r>
              <a:rPr lang="fr-FR" dirty="0" err="1"/>
              <a:t>HyCare</a:t>
            </a:r>
            <a:r>
              <a:rPr lang="fr-FR" dirty="0"/>
              <a:t> et présentée en CFVU (février 2021)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214296-88CF-4289-8DAF-A68904294BE2}"/>
              </a:ext>
            </a:extLst>
          </p:cNvPr>
          <p:cNvSpPr txBox="1"/>
          <p:nvPr/>
        </p:nvSpPr>
        <p:spPr>
          <a:xfrm>
            <a:off x="960540" y="1323704"/>
            <a:ext cx="962475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b="1" dirty="0" err="1"/>
              <a:t>HyCare</a:t>
            </a:r>
            <a:r>
              <a:rPr lang="fr-FR" sz="2400" b="1" dirty="0"/>
              <a:t> </a:t>
            </a:r>
            <a:r>
              <a:rPr lang="fr-FR" sz="2400" dirty="0"/>
              <a:t>? Hybridation pour Construire et Accompagner la </a:t>
            </a:r>
            <a:r>
              <a:rPr lang="fr-FR" sz="2400" dirty="0" err="1"/>
              <a:t>REussite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4A4899-67BC-459A-9D97-228F6F763E81}"/>
              </a:ext>
            </a:extLst>
          </p:cNvPr>
          <p:cNvSpPr txBox="1"/>
          <p:nvPr/>
        </p:nvSpPr>
        <p:spPr>
          <a:xfrm>
            <a:off x="2318649" y="2055223"/>
            <a:ext cx="848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lots d’activités à réaliser pour dresser le cadre général du projet d’hybridation Paris-Saclay en favorisant la maturation d’initiatives spécifiques ou expérimentales (TP distants, parcours hybrides, équipement, etc.)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19CF28-DBB8-48D1-B45F-00391D2C0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6" y="1915971"/>
            <a:ext cx="1313128" cy="10625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EF99C-6A67-4B5A-AAF0-73B81CD67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47" y="3248407"/>
            <a:ext cx="1313128" cy="10625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0C7EF8-FA94-4308-9912-CB653639D39F}"/>
              </a:ext>
            </a:extLst>
          </p:cNvPr>
          <p:cNvSpPr txBox="1"/>
          <p:nvPr/>
        </p:nvSpPr>
        <p:spPr>
          <a:xfrm>
            <a:off x="2318649" y="3550733"/>
            <a:ext cx="758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1,5 millions d’€ </a:t>
            </a:r>
            <a:r>
              <a:rPr lang="fr-FR" dirty="0"/>
              <a:t>pour le « périmètre élargi » (= Université Paris-Saclay, Université d’Evry, Université Versailles-Saint-Quentin)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E506F0D-9741-4737-8A68-606DB8C5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47" y="4580843"/>
            <a:ext cx="1313128" cy="10625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3A7A616-4CDA-4D59-BB8E-14FCA479422D}"/>
              </a:ext>
            </a:extLst>
          </p:cNvPr>
          <p:cNvSpPr txBox="1"/>
          <p:nvPr/>
        </p:nvSpPr>
        <p:spPr>
          <a:xfrm>
            <a:off x="2318649" y="4720095"/>
            <a:ext cx="7583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Production de 5 parcours pédagogiques dont le </a:t>
            </a:r>
            <a:r>
              <a:rPr lang="fr-FR" b="1" dirty="0"/>
              <a:t>Small </a:t>
            </a:r>
            <a:r>
              <a:rPr lang="fr-FR" b="1" dirty="0" err="1"/>
              <a:t>Private</a:t>
            </a:r>
            <a:r>
              <a:rPr lang="fr-FR" b="1" dirty="0"/>
              <a:t> Online Course </a:t>
            </a:r>
            <a:r>
              <a:rPr lang="fr-FR" dirty="0"/>
              <a:t>(SPOC) sur les compétences informationnelles nommé : </a:t>
            </a:r>
            <a:r>
              <a:rPr lang="fr-FR" b="1" dirty="0"/>
              <a:t>Société de l’information et médias numériques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29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09AAA88-F7CF-4FFA-AB77-6E8D3F62EF4C}"/>
              </a:ext>
            </a:extLst>
          </p:cNvPr>
          <p:cNvSpPr/>
          <p:nvPr/>
        </p:nvSpPr>
        <p:spPr>
          <a:xfrm>
            <a:off x="9950320" y="1927135"/>
            <a:ext cx="2154594" cy="1399410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B37433-4F96-4406-A7C8-1F1E0C880229}"/>
              </a:ext>
            </a:extLst>
          </p:cNvPr>
          <p:cNvSpPr/>
          <p:nvPr/>
        </p:nvSpPr>
        <p:spPr>
          <a:xfrm>
            <a:off x="6222741" y="3561053"/>
            <a:ext cx="5882173" cy="3292488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C9E3C6-64A4-4034-AB73-90A26117515F}"/>
              </a:ext>
            </a:extLst>
          </p:cNvPr>
          <p:cNvSpPr/>
          <p:nvPr/>
        </p:nvSpPr>
        <p:spPr>
          <a:xfrm>
            <a:off x="87086" y="3565512"/>
            <a:ext cx="5881994" cy="329248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6F8A26-6A1C-4412-9A22-B7AA817189F8}"/>
              </a:ext>
            </a:extLst>
          </p:cNvPr>
          <p:cNvSpPr/>
          <p:nvPr/>
        </p:nvSpPr>
        <p:spPr>
          <a:xfrm>
            <a:off x="87086" y="681299"/>
            <a:ext cx="12017828" cy="2675819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7C624415-BF30-45C2-866C-BBC094AE7212}"/>
              </a:ext>
            </a:extLst>
          </p:cNvPr>
          <p:cNvCxnSpPr>
            <a:cxnSpLocks/>
            <a:stCxn id="4" idx="2"/>
            <a:endCxn id="53" idx="1"/>
          </p:cNvCxnSpPr>
          <p:nvPr/>
        </p:nvCxnSpPr>
        <p:spPr>
          <a:xfrm>
            <a:off x="3738990" y="1870947"/>
            <a:ext cx="5499455" cy="33088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84EEB42-A11A-4AC4-A1F1-82976CEE9E6D}"/>
              </a:ext>
            </a:extLst>
          </p:cNvPr>
          <p:cNvCxnSpPr>
            <a:cxnSpLocks/>
            <a:stCxn id="9" idx="2"/>
            <a:endCxn id="52" idx="1"/>
          </p:cNvCxnSpPr>
          <p:nvPr/>
        </p:nvCxnSpPr>
        <p:spPr>
          <a:xfrm>
            <a:off x="4877749" y="2771297"/>
            <a:ext cx="2075596" cy="240026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34DEED9D-1BB5-44F5-B5C7-1588B4E340D7}"/>
              </a:ext>
            </a:extLst>
          </p:cNvPr>
          <p:cNvCxnSpPr>
            <a:cxnSpLocks/>
            <a:stCxn id="10" idx="2"/>
            <a:endCxn id="52" idx="1"/>
          </p:cNvCxnSpPr>
          <p:nvPr/>
        </p:nvCxnSpPr>
        <p:spPr>
          <a:xfrm>
            <a:off x="2772802" y="2771298"/>
            <a:ext cx="4180543" cy="240026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193D5218-5122-4F98-AAC1-FA42038321D6}"/>
              </a:ext>
            </a:extLst>
          </p:cNvPr>
          <p:cNvCxnSpPr>
            <a:cxnSpLocks/>
            <a:stCxn id="8" idx="2"/>
            <a:endCxn id="54" idx="0"/>
          </p:cNvCxnSpPr>
          <p:nvPr/>
        </p:nvCxnSpPr>
        <p:spPr>
          <a:xfrm flipH="1">
            <a:off x="8783502" y="2771298"/>
            <a:ext cx="241757" cy="305508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D620F7DA-5EFC-4A95-BDD5-08C0C8CCDC19}"/>
              </a:ext>
            </a:extLst>
          </p:cNvPr>
          <p:cNvCxnSpPr>
            <a:cxnSpLocks/>
            <a:stCxn id="5" idx="2"/>
            <a:endCxn id="55" idx="0"/>
          </p:cNvCxnSpPr>
          <p:nvPr/>
        </p:nvCxnSpPr>
        <p:spPr>
          <a:xfrm>
            <a:off x="5887397" y="1870947"/>
            <a:ext cx="4191461" cy="174629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56CA08E1-F2AD-40F4-B41D-2D0700DFD779}"/>
              </a:ext>
            </a:extLst>
          </p:cNvPr>
          <p:cNvCxnSpPr>
            <a:cxnSpLocks/>
            <a:stCxn id="3" idx="2"/>
            <a:endCxn id="55" idx="0"/>
          </p:cNvCxnSpPr>
          <p:nvPr/>
        </p:nvCxnSpPr>
        <p:spPr>
          <a:xfrm>
            <a:off x="1868092" y="1870947"/>
            <a:ext cx="8210766" cy="174629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91902BF-9AF0-47FC-AD3F-7454F9A20D37}"/>
              </a:ext>
            </a:extLst>
          </p:cNvPr>
          <p:cNvCxnSpPr>
            <a:cxnSpLocks/>
            <a:stCxn id="11" idx="2"/>
            <a:endCxn id="51" idx="0"/>
          </p:cNvCxnSpPr>
          <p:nvPr/>
        </p:nvCxnSpPr>
        <p:spPr>
          <a:xfrm>
            <a:off x="7083721" y="2771297"/>
            <a:ext cx="499816" cy="86009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4CECD90C-4162-46DC-937A-33229D693E74}"/>
              </a:ext>
            </a:extLst>
          </p:cNvPr>
          <p:cNvCxnSpPr>
            <a:cxnSpLocks/>
            <a:stCxn id="7" idx="2"/>
            <a:endCxn id="51" idx="0"/>
          </p:cNvCxnSpPr>
          <p:nvPr/>
        </p:nvCxnSpPr>
        <p:spPr>
          <a:xfrm flipH="1">
            <a:off x="7583537" y="1885458"/>
            <a:ext cx="3028296" cy="174593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B36C35C-A4E1-4C61-9494-C263DE833FE1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868092" y="1870947"/>
            <a:ext cx="2814020" cy="183191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943BCE0-0B77-4154-A459-0D2D8155488F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4682112" y="2771298"/>
            <a:ext cx="4343147" cy="93156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2050B47-CE23-4715-8B36-04999375B48E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4555846" y="1870947"/>
            <a:ext cx="3698334" cy="36197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874CB36-2AD4-4FE9-9011-D328F46FC0B0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4555846" y="2771297"/>
            <a:ext cx="2527875" cy="271943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E459757-40DB-48D8-A7AF-3CAC9DC21AED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2251608" y="1885458"/>
            <a:ext cx="8360225" cy="360527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5C4A681-66B3-4B72-A126-DE3712DF9C31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 flipH="1">
            <a:off x="2251608" y="1870947"/>
            <a:ext cx="3635789" cy="361978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E05FFEB-C449-4854-9E08-8FAF67173ADA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2251608" y="1870947"/>
            <a:ext cx="3635789" cy="183408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99981B8-DB30-49E7-AEF0-1E8BF10903B8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2251608" y="1870947"/>
            <a:ext cx="1487382" cy="183408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C4CC06D-5156-4674-967C-955C6EEE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Constitution du GT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8381503-7AF7-48B4-8BA1-B8B888DF942F}"/>
              </a:ext>
            </a:extLst>
          </p:cNvPr>
          <p:cNvGrpSpPr/>
          <p:nvPr/>
        </p:nvGrpSpPr>
        <p:grpSpPr>
          <a:xfrm>
            <a:off x="1112841" y="863902"/>
            <a:ext cx="10557886" cy="1907396"/>
            <a:chOff x="1121549" y="863902"/>
            <a:chExt cx="10557886" cy="1907396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4FC7154-9D63-420F-9C84-C56934CAB0C5}"/>
                </a:ext>
              </a:extLst>
            </p:cNvPr>
            <p:cNvSpPr txBox="1"/>
            <p:nvPr/>
          </p:nvSpPr>
          <p:spPr>
            <a:xfrm>
              <a:off x="1121549" y="1155858"/>
              <a:ext cx="1510502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Iulia </a:t>
              </a:r>
              <a:r>
                <a:rPr lang="fr-FR" dirty="0" err="1"/>
                <a:t>Toader</a:t>
              </a:r>
              <a:endParaRPr lang="fr-FR" dirty="0"/>
            </a:p>
            <a:p>
              <a:pPr algn="ctr"/>
              <a:r>
                <a:rPr lang="fr-FR" dirty="0"/>
                <a:t>UPS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A8A2BA8-32E0-43B2-BC14-33C7896B337A}"/>
                </a:ext>
              </a:extLst>
            </p:cNvPr>
            <p:cNvSpPr txBox="1"/>
            <p:nvPr/>
          </p:nvSpPr>
          <p:spPr>
            <a:xfrm>
              <a:off x="2930842" y="1155858"/>
              <a:ext cx="1633712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David </a:t>
              </a:r>
              <a:r>
                <a:rPr lang="fr-FR" dirty="0" err="1"/>
                <a:t>Delton</a:t>
              </a:r>
              <a:endParaRPr lang="fr-FR" dirty="0"/>
            </a:p>
            <a:p>
              <a:pPr algn="ctr"/>
              <a:r>
                <a:rPr lang="fr-FR" dirty="0"/>
                <a:t>CS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60753C-6F3C-400A-B381-5C6DB40EBB20}"/>
                </a:ext>
              </a:extLst>
            </p:cNvPr>
            <p:cNvSpPr txBox="1"/>
            <p:nvPr/>
          </p:nvSpPr>
          <p:spPr>
            <a:xfrm>
              <a:off x="4863345" y="1155858"/>
              <a:ext cx="2065519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Frédéric </a:t>
              </a:r>
              <a:r>
                <a:rPr lang="fr-FR" dirty="0" err="1"/>
                <a:t>Veillerot</a:t>
              </a:r>
              <a:endParaRPr lang="fr-FR" dirty="0"/>
            </a:p>
            <a:p>
              <a:pPr algn="ctr"/>
              <a:r>
                <a:rPr lang="fr-FR" dirty="0"/>
                <a:t>UPS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EAE8EE5-903B-42FF-A5F2-4189B8AF65E7}"/>
                </a:ext>
              </a:extLst>
            </p:cNvPr>
            <p:cNvSpPr txBox="1"/>
            <p:nvPr/>
          </p:nvSpPr>
          <p:spPr>
            <a:xfrm>
              <a:off x="7227654" y="1155858"/>
              <a:ext cx="2070467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/>
                <a:t>Enrica </a:t>
              </a:r>
              <a:r>
                <a:rPr lang="fr-FR" i="1" dirty="0" err="1"/>
                <a:t>Harranger</a:t>
              </a:r>
              <a:endParaRPr lang="fr-FR" i="1" dirty="0"/>
            </a:p>
            <a:p>
              <a:pPr algn="ctr"/>
              <a:r>
                <a:rPr lang="fr-FR" dirty="0"/>
                <a:t>UVSQ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F138621-516E-48CA-B86A-DFA328ABFA95}"/>
                </a:ext>
              </a:extLst>
            </p:cNvPr>
            <p:cNvSpPr txBox="1"/>
            <p:nvPr/>
          </p:nvSpPr>
          <p:spPr>
            <a:xfrm>
              <a:off x="9561646" y="863902"/>
              <a:ext cx="2117789" cy="10215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Lise </a:t>
              </a:r>
              <a:r>
                <a:rPr lang="fr-FR" dirty="0" err="1"/>
                <a:t>Dachet</a:t>
              </a:r>
              <a:r>
                <a:rPr lang="fr-FR" dirty="0"/>
                <a:t>, </a:t>
              </a:r>
            </a:p>
            <a:p>
              <a:pPr algn="ctr"/>
              <a:r>
                <a:rPr lang="fr-FR" dirty="0"/>
                <a:t>Deborah Bourhis</a:t>
              </a:r>
            </a:p>
            <a:p>
              <a:pPr algn="ctr"/>
              <a:r>
                <a:rPr lang="fr-FR" dirty="0"/>
                <a:t>UEVE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48D0F5B-2B44-41EF-96DA-CF709CA5A32A}"/>
                </a:ext>
              </a:extLst>
            </p:cNvPr>
            <p:cNvSpPr txBox="1"/>
            <p:nvPr/>
          </p:nvSpPr>
          <p:spPr>
            <a:xfrm>
              <a:off x="8176317" y="2056209"/>
              <a:ext cx="1715299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Fanny </a:t>
              </a:r>
              <a:r>
                <a:rPr lang="fr-FR" dirty="0" err="1"/>
                <a:t>Thépot</a:t>
              </a:r>
              <a:endParaRPr lang="fr-FR" dirty="0"/>
            </a:p>
            <a:p>
              <a:pPr algn="ctr"/>
              <a:r>
                <a:rPr lang="fr-FR" dirty="0"/>
                <a:t>UPS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7D461F8-7BFB-49A8-ADAC-A4CBAF8C359C}"/>
                </a:ext>
              </a:extLst>
            </p:cNvPr>
            <p:cNvSpPr txBox="1"/>
            <p:nvPr/>
          </p:nvSpPr>
          <p:spPr>
            <a:xfrm>
              <a:off x="3955967" y="2056208"/>
              <a:ext cx="1860980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Laetitia Nicolas</a:t>
              </a:r>
            </a:p>
            <a:p>
              <a:pPr algn="ctr"/>
              <a:r>
                <a:rPr lang="fr-FR" dirty="0"/>
                <a:t>UPS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572E874-3A19-46C7-8CEF-6DE79DB37E24}"/>
                </a:ext>
              </a:extLst>
            </p:cNvPr>
            <p:cNvSpPr txBox="1"/>
            <p:nvPr/>
          </p:nvSpPr>
          <p:spPr>
            <a:xfrm>
              <a:off x="1760297" y="2056209"/>
              <a:ext cx="2042426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Annabelle </a:t>
              </a:r>
              <a:r>
                <a:rPr lang="fr-FR" dirty="0" err="1"/>
                <a:t>Filatre</a:t>
              </a:r>
              <a:endParaRPr lang="fr-FR" dirty="0"/>
            </a:p>
            <a:p>
              <a:pPr algn="ctr"/>
              <a:r>
                <a:rPr lang="fr-FR" dirty="0"/>
                <a:t>AGP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D45453D-E87C-4F72-9B23-E4795F7FD58B}"/>
                </a:ext>
              </a:extLst>
            </p:cNvPr>
            <p:cNvSpPr txBox="1"/>
            <p:nvPr/>
          </p:nvSpPr>
          <p:spPr>
            <a:xfrm>
              <a:off x="6231449" y="2056208"/>
              <a:ext cx="1721959" cy="7150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Samuel Jamet</a:t>
              </a:r>
            </a:p>
            <a:p>
              <a:pPr algn="ctr"/>
              <a:r>
                <a:rPr lang="fr-FR" dirty="0"/>
                <a:t>UPS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8632234-EF2F-4FB7-B0A5-72FBF8DE5C9D}"/>
              </a:ext>
            </a:extLst>
          </p:cNvPr>
          <p:cNvSpPr txBox="1"/>
          <p:nvPr/>
        </p:nvSpPr>
        <p:spPr>
          <a:xfrm>
            <a:off x="1349168" y="3705031"/>
            <a:ext cx="1804880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Mission</a:t>
            </a:r>
          </a:p>
          <a:p>
            <a:pPr algn="ctr"/>
            <a:r>
              <a:rPr lang="fr-FR" sz="1400" dirty="0"/>
              <a:t>(gameplay, </a:t>
            </a:r>
            <a:r>
              <a:rPr lang="fr-FR" sz="1400" dirty="0" err="1"/>
              <a:t>game</a:t>
            </a:r>
            <a:r>
              <a:rPr lang="fr-FR" sz="1400" dirty="0"/>
              <a:t> design, scénario)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1FBE4F-9F08-40B9-AD62-048D95DCEC80}"/>
              </a:ext>
            </a:extLst>
          </p:cNvPr>
          <p:cNvSpPr txBox="1"/>
          <p:nvPr/>
        </p:nvSpPr>
        <p:spPr>
          <a:xfrm>
            <a:off x="1349168" y="5490729"/>
            <a:ext cx="1804880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Technique</a:t>
            </a:r>
          </a:p>
          <a:p>
            <a:pPr algn="ctr"/>
            <a:r>
              <a:rPr lang="fr-FR" sz="1400" dirty="0"/>
              <a:t>(lien prestataire, méthodologie)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AD76D7-0F0F-4582-8859-31A958BF418E}"/>
              </a:ext>
            </a:extLst>
          </p:cNvPr>
          <p:cNvSpPr txBox="1"/>
          <p:nvPr/>
        </p:nvSpPr>
        <p:spPr>
          <a:xfrm>
            <a:off x="3314457" y="5490730"/>
            <a:ext cx="2482778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Validation</a:t>
            </a:r>
          </a:p>
          <a:p>
            <a:pPr algn="ctr"/>
            <a:r>
              <a:rPr lang="fr-FR" sz="1400" dirty="0"/>
              <a:t>(évaluation structuration compétence)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E84143C-5001-4A52-8DD6-632612F4F244}"/>
              </a:ext>
            </a:extLst>
          </p:cNvPr>
          <p:cNvSpPr txBox="1"/>
          <p:nvPr/>
        </p:nvSpPr>
        <p:spPr>
          <a:xfrm>
            <a:off x="3652267" y="3702863"/>
            <a:ext cx="2059689" cy="11918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Amélioration continue</a:t>
            </a:r>
          </a:p>
          <a:p>
            <a:pPr algn="ctr"/>
            <a:r>
              <a:rPr lang="fr-FR" sz="1400" dirty="0"/>
              <a:t>(gestion des tests, indicateurs de suivi)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8F48477-80AF-4300-A735-AC85109B5DF5}"/>
              </a:ext>
            </a:extLst>
          </p:cNvPr>
          <p:cNvSpPr txBox="1"/>
          <p:nvPr/>
        </p:nvSpPr>
        <p:spPr>
          <a:xfrm>
            <a:off x="405284" y="1110265"/>
            <a:ext cx="408766" cy="166103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1100" b="1" dirty="0"/>
              <a:t>MEMBRES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D06E32-083D-4B5A-B35C-A4877CCEC11E}"/>
              </a:ext>
            </a:extLst>
          </p:cNvPr>
          <p:cNvSpPr txBox="1"/>
          <p:nvPr/>
        </p:nvSpPr>
        <p:spPr>
          <a:xfrm>
            <a:off x="405284" y="3581017"/>
            <a:ext cx="408766" cy="300563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1100" b="1" dirty="0"/>
              <a:t>COORDINATIONS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AE2D314-27AD-4423-A6BC-9F25A8EFFE48}"/>
              </a:ext>
            </a:extLst>
          </p:cNvPr>
          <p:cNvSpPr txBox="1"/>
          <p:nvPr/>
        </p:nvSpPr>
        <p:spPr>
          <a:xfrm>
            <a:off x="11409203" y="4341047"/>
            <a:ext cx="408766" cy="166103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1100" b="1" dirty="0"/>
              <a:t>SEANCES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153FBD3-9612-437D-9E5F-BBC1A0D11470}"/>
              </a:ext>
            </a:extLst>
          </p:cNvPr>
          <p:cNvSpPr txBox="1"/>
          <p:nvPr/>
        </p:nvSpPr>
        <p:spPr>
          <a:xfrm>
            <a:off x="6855646" y="3631395"/>
            <a:ext cx="1455782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Séance 1</a:t>
            </a:r>
          </a:p>
          <a:p>
            <a:pPr algn="ctr"/>
            <a:r>
              <a:rPr lang="fr-FR" sz="1400" dirty="0"/>
              <a:t>Enquête : les trous noirs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5EC1147-5A1B-48A2-BA8C-B73F8E1113D4}"/>
              </a:ext>
            </a:extLst>
          </p:cNvPr>
          <p:cNvSpPr txBox="1"/>
          <p:nvPr/>
        </p:nvSpPr>
        <p:spPr>
          <a:xfrm>
            <a:off x="6953345" y="4728888"/>
            <a:ext cx="1292803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Séance x</a:t>
            </a:r>
          </a:p>
          <a:p>
            <a:pPr algn="ctr"/>
            <a:r>
              <a:rPr lang="fr-FR" sz="1400" dirty="0"/>
              <a:t>Verdict : Plagiat ?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8E85ABC-6EB3-4CD8-82F1-7D1EE839DDD3}"/>
              </a:ext>
            </a:extLst>
          </p:cNvPr>
          <p:cNvSpPr txBox="1"/>
          <p:nvPr/>
        </p:nvSpPr>
        <p:spPr>
          <a:xfrm>
            <a:off x="9238445" y="4737098"/>
            <a:ext cx="1804880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Séance x</a:t>
            </a:r>
          </a:p>
          <a:p>
            <a:pPr algn="ctr"/>
            <a:r>
              <a:rPr lang="fr-FR" sz="1400" dirty="0"/>
              <a:t>Le français une langue morte ?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4B68E3D-AC04-4948-8358-0937B856F593}"/>
              </a:ext>
            </a:extLst>
          </p:cNvPr>
          <p:cNvSpPr txBox="1"/>
          <p:nvPr/>
        </p:nvSpPr>
        <p:spPr>
          <a:xfrm>
            <a:off x="7739532" y="5826381"/>
            <a:ext cx="2087940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Séance 5</a:t>
            </a:r>
          </a:p>
          <a:p>
            <a:pPr algn="ctr"/>
            <a:r>
              <a:rPr lang="fr-FR" sz="1400" dirty="0"/>
              <a:t>Veille : l’intelligence artificielle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ACEB7649-273D-4C68-A7F9-3AB909401D4C}"/>
              </a:ext>
            </a:extLst>
          </p:cNvPr>
          <p:cNvCxnSpPr>
            <a:cxnSpLocks/>
            <a:stCxn id="84" idx="2"/>
            <a:endCxn id="82" idx="0"/>
          </p:cNvCxnSpPr>
          <p:nvPr/>
        </p:nvCxnSpPr>
        <p:spPr>
          <a:xfrm flipH="1">
            <a:off x="9163828" y="2803877"/>
            <a:ext cx="1859626" cy="75717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5974EFAD-1DB5-4F26-A748-8F689B058542}"/>
              </a:ext>
            </a:extLst>
          </p:cNvPr>
          <p:cNvSpPr txBox="1"/>
          <p:nvPr/>
        </p:nvSpPr>
        <p:spPr>
          <a:xfrm>
            <a:off x="9035553" y="3617241"/>
            <a:ext cx="2086609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Séance 2</a:t>
            </a:r>
          </a:p>
          <a:p>
            <a:pPr algn="ctr"/>
            <a:r>
              <a:rPr lang="fr-FR" sz="1400" dirty="0"/>
              <a:t>Evaluation et fiabilité des sources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4DBA74C-2052-488E-8C41-2BB4A845289E}"/>
              </a:ext>
            </a:extLst>
          </p:cNvPr>
          <p:cNvSpPr txBox="1"/>
          <p:nvPr/>
        </p:nvSpPr>
        <p:spPr>
          <a:xfrm>
            <a:off x="10017086" y="2088788"/>
            <a:ext cx="2012735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Marion </a:t>
            </a:r>
            <a:r>
              <a:rPr lang="fr-FR" dirty="0" err="1"/>
              <a:t>Toulgoat</a:t>
            </a:r>
            <a:endParaRPr lang="fr-FR" dirty="0"/>
          </a:p>
          <a:p>
            <a:pPr algn="ctr"/>
            <a:r>
              <a:rPr lang="fr-FR" dirty="0" err="1"/>
              <a:t>Aptilink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9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  <p:bldP spid="81" grpId="0" animBg="1"/>
      <p:bldP spid="80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48" grpId="0"/>
      <p:bldP spid="51" grpId="0" animBg="1"/>
      <p:bldP spid="52" grpId="0" animBg="1"/>
      <p:bldP spid="53" grpId="0" animBg="1"/>
      <p:bldP spid="54" grpId="0" animBg="1"/>
      <p:bldP spid="55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49AF1-B4EE-4DEC-991A-A49014AF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relations externes du GT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F74582-54D2-467F-9599-B07FA770FAF2}"/>
              </a:ext>
            </a:extLst>
          </p:cNvPr>
          <p:cNvSpPr txBox="1"/>
          <p:nvPr/>
        </p:nvSpPr>
        <p:spPr>
          <a:xfrm>
            <a:off x="4927520" y="3173611"/>
            <a:ext cx="2336960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GT SPOC SIMN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1FD6F3-C736-4191-B2FC-54B51FCD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890" y="987667"/>
            <a:ext cx="2019582" cy="762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7BFCBC-074D-4751-A418-B5D2D8C58B46}"/>
              </a:ext>
            </a:extLst>
          </p:cNvPr>
          <p:cNvSpPr txBox="1"/>
          <p:nvPr/>
        </p:nvSpPr>
        <p:spPr>
          <a:xfrm>
            <a:off x="6826952" y="1092888"/>
            <a:ext cx="2557552" cy="57888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COPIL </a:t>
            </a:r>
            <a:r>
              <a:rPr lang="fr-FR" sz="2800" b="1" dirty="0" err="1"/>
              <a:t>HyCare</a:t>
            </a:r>
            <a:endParaRPr lang="fr-FR" sz="28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DAFE90-9B02-435A-BB0E-BEFAA457D096}"/>
              </a:ext>
            </a:extLst>
          </p:cNvPr>
          <p:cNvSpPr txBox="1"/>
          <p:nvPr/>
        </p:nvSpPr>
        <p:spPr>
          <a:xfrm>
            <a:off x="255640" y="3801085"/>
            <a:ext cx="2723106" cy="57888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VP Formation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C263CB-1A04-4C49-A662-47D9944178E9}"/>
              </a:ext>
            </a:extLst>
          </p:cNvPr>
          <p:cNvSpPr txBox="1"/>
          <p:nvPr/>
        </p:nvSpPr>
        <p:spPr>
          <a:xfrm>
            <a:off x="914400" y="5224968"/>
            <a:ext cx="4179522" cy="57888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VP Réussite étudiante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41346A-FA0A-495F-9260-FBC703C4C557}"/>
              </a:ext>
            </a:extLst>
          </p:cNvPr>
          <p:cNvSpPr txBox="1"/>
          <p:nvPr/>
        </p:nvSpPr>
        <p:spPr>
          <a:xfrm>
            <a:off x="7264480" y="5037683"/>
            <a:ext cx="4013120" cy="10556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Ecole Universitaire de</a:t>
            </a:r>
          </a:p>
          <a:p>
            <a:pPr algn="ctr"/>
            <a:r>
              <a:rPr lang="fr-FR" sz="2800" b="1" dirty="0"/>
              <a:t>Premier Cycle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9BAF63-26B0-4C81-AFA8-DD3C59FED1EE}"/>
              </a:ext>
            </a:extLst>
          </p:cNvPr>
          <p:cNvSpPr txBox="1"/>
          <p:nvPr/>
        </p:nvSpPr>
        <p:spPr>
          <a:xfrm>
            <a:off x="9053873" y="3601978"/>
            <a:ext cx="2777629" cy="10556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Focus Groupe</a:t>
            </a:r>
          </a:p>
          <a:p>
            <a:pPr algn="ctr"/>
            <a:r>
              <a:rPr lang="fr-FR" sz="2800" b="1" dirty="0"/>
              <a:t>Enseignant</a:t>
            </a:r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0E51CA76-E814-4A8F-9A4F-F704C88E12E1}"/>
              </a:ext>
            </a:extLst>
          </p:cNvPr>
          <p:cNvCxnSpPr>
            <a:stCxn id="3" idx="1"/>
            <a:endCxn id="5" idx="2"/>
          </p:cNvCxnSpPr>
          <p:nvPr/>
        </p:nvCxnSpPr>
        <p:spPr>
          <a:xfrm rot="10800000">
            <a:off x="4648682" y="1749774"/>
            <a:ext cx="278839" cy="1679227"/>
          </a:xfrm>
          <a:prstGeom prst="curvedConnector2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C7D1CC82-9951-42F0-A5DC-4191519095C4}"/>
              </a:ext>
            </a:extLst>
          </p:cNvPr>
          <p:cNvCxnSpPr>
            <a:cxnSpLocks/>
            <a:stCxn id="3" idx="2"/>
            <a:endCxn id="7" idx="3"/>
          </p:cNvCxnSpPr>
          <p:nvPr/>
        </p:nvCxnSpPr>
        <p:spPr>
          <a:xfrm rot="5400000">
            <a:off x="4334305" y="2328830"/>
            <a:ext cx="406137" cy="3117254"/>
          </a:xfrm>
          <a:prstGeom prst="curvedConnector2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3C07EB6C-A9FC-44BA-BCD8-69F4BA2C78DB}"/>
              </a:ext>
            </a:extLst>
          </p:cNvPr>
          <p:cNvCxnSpPr>
            <a:cxnSpLocks/>
            <a:stCxn id="3" idx="2"/>
            <a:endCxn id="8" idx="3"/>
          </p:cNvCxnSpPr>
          <p:nvPr/>
        </p:nvCxnSpPr>
        <p:spPr>
          <a:xfrm rot="5400000">
            <a:off x="4679951" y="4098360"/>
            <a:ext cx="1830020" cy="1002078"/>
          </a:xfrm>
          <a:prstGeom prst="curvedConnector2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72C0A407-48C4-42A5-A185-7E9A7470F681}"/>
              </a:ext>
            </a:extLst>
          </p:cNvPr>
          <p:cNvCxnSpPr>
            <a:cxnSpLocks/>
            <a:stCxn id="3" idx="2"/>
            <a:endCxn id="9" idx="1"/>
          </p:cNvCxnSpPr>
          <p:nvPr/>
        </p:nvCxnSpPr>
        <p:spPr>
          <a:xfrm rot="16200000" flipH="1">
            <a:off x="5739691" y="4040698"/>
            <a:ext cx="1881098" cy="1168480"/>
          </a:xfrm>
          <a:prstGeom prst="curvedConnector2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7A9FBF40-5656-4A0E-A628-91FEDF7CF934}"/>
              </a:ext>
            </a:extLst>
          </p:cNvPr>
          <p:cNvCxnSpPr>
            <a:cxnSpLocks/>
            <a:stCxn id="3" idx="2"/>
            <a:endCxn id="10" idx="1"/>
          </p:cNvCxnSpPr>
          <p:nvPr/>
        </p:nvCxnSpPr>
        <p:spPr>
          <a:xfrm rot="16200000" flipH="1">
            <a:off x="7352240" y="2428148"/>
            <a:ext cx="445393" cy="2957873"/>
          </a:xfrm>
          <a:prstGeom prst="curvedConnector2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F8406E36-6D79-4BBC-8EAD-246E26D32D45}"/>
              </a:ext>
            </a:extLst>
          </p:cNvPr>
          <p:cNvCxnSpPr>
            <a:cxnSpLocks/>
            <a:stCxn id="3" idx="3"/>
            <a:endCxn id="6" idx="2"/>
          </p:cNvCxnSpPr>
          <p:nvPr/>
        </p:nvCxnSpPr>
        <p:spPr>
          <a:xfrm flipV="1">
            <a:off x="7264480" y="1671770"/>
            <a:ext cx="841248" cy="1757230"/>
          </a:xfrm>
          <a:prstGeom prst="curvedConnector2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0C1F8A0-6DFA-4D7A-B541-3C5A081B8AC8}"/>
              </a:ext>
            </a:extLst>
          </p:cNvPr>
          <p:cNvSpPr txBox="1"/>
          <p:nvPr/>
        </p:nvSpPr>
        <p:spPr>
          <a:xfrm>
            <a:off x="556147" y="1453178"/>
            <a:ext cx="2723106" cy="15323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Direction de l’innovation pédagogique</a:t>
            </a:r>
          </a:p>
        </p:txBody>
      </p: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E750C2FA-BB78-403A-894F-F262B17A63C3}"/>
              </a:ext>
            </a:extLst>
          </p:cNvPr>
          <p:cNvCxnSpPr>
            <a:cxnSpLocks/>
            <a:stCxn id="3" idx="1"/>
            <a:endCxn id="17" idx="2"/>
          </p:cNvCxnSpPr>
          <p:nvPr/>
        </p:nvCxnSpPr>
        <p:spPr>
          <a:xfrm rot="10800000">
            <a:off x="1917700" y="2985512"/>
            <a:ext cx="3009820" cy="443488"/>
          </a:xfrm>
          <a:prstGeom prst="curvedConnector2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619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BCCD7-9967-4841-946F-50FC093C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prestataire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2A0B33-7561-452F-89AC-1C6EBA70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30" y="2145375"/>
            <a:ext cx="8093141" cy="4587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44323DB-0E56-4291-80A5-0AB0E8BCC886}"/>
              </a:ext>
            </a:extLst>
          </p:cNvPr>
          <p:cNvSpPr txBox="1"/>
          <p:nvPr/>
        </p:nvSpPr>
        <p:spPr>
          <a:xfrm>
            <a:off x="1179430" y="1010195"/>
            <a:ext cx="983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Aptilink</a:t>
            </a:r>
            <a:r>
              <a:rPr lang="fr-FR" dirty="0"/>
              <a:t> : créations formations e-learning, accompagnement, formation de formateurs, etc.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3C8293-85ED-41EC-B16F-EDD993C2BD02}"/>
              </a:ext>
            </a:extLst>
          </p:cNvPr>
          <p:cNvSpPr txBox="1"/>
          <p:nvPr/>
        </p:nvSpPr>
        <p:spPr>
          <a:xfrm>
            <a:off x="1473581" y="1553010"/>
            <a:ext cx="924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Accompagnement du GP par une conceptrice pédagogique pendant près de 18 mois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1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F7681-88AA-4A15-8513-3AE29B004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Etapes de la gestion de projet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314DBAE-7DA1-4131-BACE-097B435B0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781924"/>
              </p:ext>
            </p:extLst>
          </p:nvPr>
        </p:nvGraphicFramePr>
        <p:xfrm>
          <a:off x="119269" y="129209"/>
          <a:ext cx="6241773" cy="653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579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4DE2C-C750-E60F-D3F9-8D130CD3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projet en trois phases</a:t>
            </a:r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5ECAE823-EF80-1ACD-E24A-92AD68D043CC}"/>
              </a:ext>
            </a:extLst>
          </p:cNvPr>
          <p:cNvSpPr/>
          <p:nvPr/>
        </p:nvSpPr>
        <p:spPr>
          <a:xfrm>
            <a:off x="426746" y="1858297"/>
            <a:ext cx="4041058" cy="4001729"/>
          </a:xfrm>
          <a:prstGeom prst="homePlate">
            <a:avLst/>
          </a:prstGeom>
          <a:solidFill>
            <a:srgbClr val="000000"/>
          </a:solidFill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Définition des besoins, cahier des charges, ébauches narratives, structure pédagogique générale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(GT SPOC)</a:t>
            </a:r>
          </a:p>
        </p:txBody>
      </p:sp>
      <p:sp>
        <p:nvSpPr>
          <p:cNvPr id="4" name="Flèche : chevron 3">
            <a:extLst>
              <a:ext uri="{FF2B5EF4-FFF2-40B4-BE49-F238E27FC236}">
                <a16:creationId xmlns:a16="http://schemas.microsoft.com/office/drawing/2014/main" id="{DC17ECCD-DF04-8F0D-321A-216BF7D69E2C}"/>
              </a:ext>
            </a:extLst>
          </p:cNvPr>
          <p:cNvSpPr/>
          <p:nvPr/>
        </p:nvSpPr>
        <p:spPr>
          <a:xfrm>
            <a:off x="2821859" y="1858296"/>
            <a:ext cx="5358582" cy="4001729"/>
          </a:xfrm>
          <a:prstGeom prst="chevron">
            <a:avLst/>
          </a:prstGeom>
          <a:solidFill>
            <a:srgbClr val="68013F"/>
          </a:solidFill>
          <a:ln w="38100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5BD5030-CADD-8B8F-08E4-8FB4436B10E8}"/>
              </a:ext>
            </a:extLst>
          </p:cNvPr>
          <p:cNvSpPr/>
          <p:nvPr/>
        </p:nvSpPr>
        <p:spPr>
          <a:xfrm>
            <a:off x="6534494" y="1858297"/>
            <a:ext cx="5358581" cy="4001729"/>
          </a:xfrm>
          <a:prstGeom prst="chevron">
            <a:avLst/>
          </a:prstGeom>
          <a:solidFill>
            <a:srgbClr val="7F7F7F"/>
          </a:solidFill>
          <a:ln w="38100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744FF4-ED21-30AD-81B1-5EC42297E48E}"/>
              </a:ext>
            </a:extLst>
          </p:cNvPr>
          <p:cNvSpPr txBox="1"/>
          <p:nvPr/>
        </p:nvSpPr>
        <p:spPr>
          <a:xfrm>
            <a:off x="4571908" y="3120496"/>
            <a:ext cx="26548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CONCEPTION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Prototypage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Storyboarding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(GT SPOC et ingé péda)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4413E7-A9AE-EA33-8E18-B16CAF9380D6}"/>
              </a:ext>
            </a:extLst>
          </p:cNvPr>
          <p:cNvSpPr txBox="1"/>
          <p:nvPr/>
        </p:nvSpPr>
        <p:spPr>
          <a:xfrm>
            <a:off x="664747" y="1858296"/>
            <a:ext cx="191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PHASE 1</a:t>
            </a: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février-avril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1D7AAA-BA28-21A9-08C1-D14C175E23E2}"/>
              </a:ext>
            </a:extLst>
          </p:cNvPr>
          <p:cNvSpPr txBox="1"/>
          <p:nvPr/>
        </p:nvSpPr>
        <p:spPr>
          <a:xfrm>
            <a:off x="3737883" y="1917206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PHASE 2</a:t>
            </a: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avril-octobre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802D0F-7669-93D6-DB8E-BB36B08B7AC0}"/>
              </a:ext>
            </a:extLst>
          </p:cNvPr>
          <p:cNvSpPr txBox="1"/>
          <p:nvPr/>
        </p:nvSpPr>
        <p:spPr>
          <a:xfrm>
            <a:off x="7466123" y="193418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PHASE 3</a:t>
            </a:r>
          </a:p>
          <a:p>
            <a:pPr algn="ctr"/>
            <a:r>
              <a:rPr lang="fr-FR" i="1" dirty="0">
                <a:solidFill>
                  <a:srgbClr val="000000"/>
                </a:solidFill>
              </a:rPr>
              <a:t>Juin 2021-janvier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6BD0CC-4F83-32DF-D90F-CDB63E476AF6}"/>
              </a:ext>
            </a:extLst>
          </p:cNvPr>
          <p:cNvSpPr txBox="1"/>
          <p:nvPr/>
        </p:nvSpPr>
        <p:spPr>
          <a:xfrm>
            <a:off x="8351114" y="2843497"/>
            <a:ext cx="24689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REALISATION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Graphismes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Vidéos 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Modules Storyline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(GT SPOC, ingé péda et concepteur)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9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64A10-E529-42EA-8110-F26B3530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1 = Ebauches narratives, ludiques et pédagogiques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EB8E98-753C-42E6-810B-18AE81ED4E6E}"/>
              </a:ext>
            </a:extLst>
          </p:cNvPr>
          <p:cNvSpPr txBox="1"/>
          <p:nvPr/>
        </p:nvSpPr>
        <p:spPr>
          <a:xfrm>
            <a:off x="850015" y="1378426"/>
            <a:ext cx="3215960" cy="58477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Mission</a:t>
            </a:r>
          </a:p>
          <a:p>
            <a:pPr algn="ctr"/>
            <a:r>
              <a:rPr lang="fr-FR" sz="1400" dirty="0"/>
              <a:t>(gameplay, </a:t>
            </a:r>
            <a:r>
              <a:rPr lang="fr-FR" sz="1400" dirty="0" err="1"/>
              <a:t>game</a:t>
            </a:r>
            <a:r>
              <a:rPr lang="fr-FR" sz="1400" dirty="0"/>
              <a:t> design, scénario)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1B5EC1-922E-4F0E-AAE9-9D9B2818E1FF}"/>
              </a:ext>
            </a:extLst>
          </p:cNvPr>
          <p:cNvSpPr txBox="1"/>
          <p:nvPr/>
        </p:nvSpPr>
        <p:spPr>
          <a:xfrm>
            <a:off x="850015" y="5413215"/>
            <a:ext cx="3734685" cy="58477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Validation</a:t>
            </a:r>
          </a:p>
          <a:p>
            <a:pPr algn="ctr"/>
            <a:r>
              <a:rPr lang="fr-FR" sz="1400" dirty="0"/>
              <a:t>(évaluation, structuration, compétence)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FE6AC2-1954-4C28-AB05-4D4935EA9C80}"/>
              </a:ext>
            </a:extLst>
          </p:cNvPr>
          <p:cNvSpPr txBox="1"/>
          <p:nvPr/>
        </p:nvSpPr>
        <p:spPr>
          <a:xfrm>
            <a:off x="2550346" y="2068343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1</a:t>
            </a:r>
          </a:p>
          <a:p>
            <a:pPr algn="ctr"/>
            <a:r>
              <a:rPr lang="fr-FR" sz="1200" dirty="0"/>
              <a:t>Enquête : les trous noirs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65E116-84A5-4F91-84F0-CEE1C8C3BA29}"/>
              </a:ext>
            </a:extLst>
          </p:cNvPr>
          <p:cNvSpPr txBox="1"/>
          <p:nvPr/>
        </p:nvSpPr>
        <p:spPr>
          <a:xfrm>
            <a:off x="2550346" y="4006943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Verdict : Plagiat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668038-B0FD-41F9-B955-D7B0061E647A}"/>
              </a:ext>
            </a:extLst>
          </p:cNvPr>
          <p:cNvSpPr txBox="1"/>
          <p:nvPr/>
        </p:nvSpPr>
        <p:spPr>
          <a:xfrm>
            <a:off x="2550346" y="4696778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Le français une langue morte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538F77-E863-4E39-ADAB-FB1EFEC16EEC}"/>
              </a:ext>
            </a:extLst>
          </p:cNvPr>
          <p:cNvSpPr txBox="1"/>
          <p:nvPr/>
        </p:nvSpPr>
        <p:spPr>
          <a:xfrm>
            <a:off x="2550346" y="3360743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5</a:t>
            </a:r>
          </a:p>
          <a:p>
            <a:pPr algn="ctr"/>
            <a:r>
              <a:rPr lang="fr-FR" sz="1200" dirty="0"/>
              <a:t>Veille : l’intelligence artificielle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6C04F7-7CFA-4E98-A307-E5975BF919C2}"/>
              </a:ext>
            </a:extLst>
          </p:cNvPr>
          <p:cNvSpPr txBox="1"/>
          <p:nvPr/>
        </p:nvSpPr>
        <p:spPr>
          <a:xfrm>
            <a:off x="2550346" y="2714543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2</a:t>
            </a:r>
          </a:p>
          <a:p>
            <a:pPr algn="ctr"/>
            <a:r>
              <a:rPr lang="fr-FR" sz="1200" dirty="0"/>
              <a:t>Evaluation et fiabilité des 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91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64A10-E529-42EA-8110-F26B3530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narration et le jeu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EB8E98-753C-42E6-810B-18AE81ED4E6E}"/>
              </a:ext>
            </a:extLst>
          </p:cNvPr>
          <p:cNvSpPr txBox="1"/>
          <p:nvPr/>
        </p:nvSpPr>
        <p:spPr>
          <a:xfrm>
            <a:off x="608018" y="1159220"/>
            <a:ext cx="10809282" cy="830997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Mission</a:t>
            </a:r>
          </a:p>
          <a:p>
            <a:pPr algn="ctr"/>
            <a:r>
              <a:rPr lang="fr-FR" sz="2400" dirty="0"/>
              <a:t>(gameplay, </a:t>
            </a:r>
            <a:r>
              <a:rPr lang="fr-FR" sz="2400" dirty="0" err="1"/>
              <a:t>game</a:t>
            </a:r>
            <a:r>
              <a:rPr lang="fr-FR" sz="2400" dirty="0"/>
              <a:t> design, scénario)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1E9283-3180-41F6-AE97-BD349B651617}"/>
              </a:ext>
            </a:extLst>
          </p:cNvPr>
          <p:cNvSpPr txBox="1"/>
          <p:nvPr/>
        </p:nvSpPr>
        <p:spPr>
          <a:xfrm>
            <a:off x="2331349" y="2185277"/>
            <a:ext cx="8831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des </a:t>
            </a:r>
            <a:r>
              <a:rPr lang="fr-FR" b="1" dirty="0"/>
              <a:t>personnages et des dynamiques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Duo détective/Inspecteur gaffeur accompagné d’un étudiant dans ses enquêtes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C’est l’étudiant qui résout les enquêtes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L’inspecteur plante le décor et apporte une touche d’humour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problème de la représentation de la bibliothèque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Personnage ressource ?  Un.e bibliothécaire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Boîte à outil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052466-ECE1-465B-AF93-B0A2C2B7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23" y="2654077"/>
            <a:ext cx="1693926" cy="137072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FA34DC-4E5C-44B8-986A-F2D92C07CB8D}"/>
              </a:ext>
            </a:extLst>
          </p:cNvPr>
          <p:cNvSpPr txBox="1"/>
          <p:nvPr/>
        </p:nvSpPr>
        <p:spPr>
          <a:xfrm>
            <a:off x="2471049" y="4773000"/>
            <a:ext cx="8831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liens narratifs entre les séances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Mode série d’anthologie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Implication sur la progression pédagogique évidente et forte contrainte sur le déploiement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Mode feuilleton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Implication sur la progression pédagogique complexe, mais contrainte faible sur le déploiement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DE65F2-0387-400F-ACC8-63ABFD3F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3" y="4949700"/>
            <a:ext cx="1693926" cy="1370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8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64A10-E529-42EA-8110-F26B3530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narration et le jeu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EB8E98-753C-42E6-810B-18AE81ED4E6E}"/>
              </a:ext>
            </a:extLst>
          </p:cNvPr>
          <p:cNvSpPr txBox="1"/>
          <p:nvPr/>
        </p:nvSpPr>
        <p:spPr>
          <a:xfrm>
            <a:off x="608018" y="1159220"/>
            <a:ext cx="10809282" cy="830997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Mission (D. </a:t>
            </a:r>
            <a:r>
              <a:rPr lang="fr-FR" sz="2400" b="1" dirty="0" err="1"/>
              <a:t>Delton</a:t>
            </a:r>
            <a:r>
              <a:rPr lang="fr-FR" sz="2400" b="1" dirty="0"/>
              <a:t>, F. </a:t>
            </a:r>
            <a:r>
              <a:rPr lang="fr-FR" sz="2400" b="1" dirty="0" err="1"/>
              <a:t>Veillerot</a:t>
            </a:r>
            <a:r>
              <a:rPr lang="fr-FR" sz="2400" b="1" dirty="0"/>
              <a:t>)</a:t>
            </a:r>
          </a:p>
          <a:p>
            <a:pPr algn="ctr"/>
            <a:r>
              <a:rPr lang="fr-FR" sz="2400" dirty="0"/>
              <a:t>(gameplay, </a:t>
            </a:r>
            <a:r>
              <a:rPr lang="fr-FR" sz="2400" dirty="0" err="1"/>
              <a:t>game</a:t>
            </a:r>
            <a:r>
              <a:rPr lang="fr-FR" sz="2400" dirty="0"/>
              <a:t> design, scénario)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052466-ECE1-465B-AF93-B0A2C2B7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09" y="2185497"/>
            <a:ext cx="1216777" cy="9846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FC20F9-6254-468C-AF34-831D6109ACD0}"/>
              </a:ext>
            </a:extLst>
          </p:cNvPr>
          <p:cNvSpPr txBox="1"/>
          <p:nvPr/>
        </p:nvSpPr>
        <p:spPr>
          <a:xfrm>
            <a:off x="2331349" y="2185277"/>
            <a:ext cx="8831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des activités ludiques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question du poids entre ce qui relève du jeu et ce qui relève des contenus d’apprentissage, quelle priorité donner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question du </a:t>
            </a:r>
            <a:r>
              <a:rPr lang="fr-FR" b="1" dirty="0"/>
              <a:t>genre de jeu </a:t>
            </a:r>
            <a:r>
              <a:rPr lang="fr-FR" dirty="0"/>
              <a:t>se 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Choix d’un genre </a:t>
            </a:r>
            <a:r>
              <a:rPr lang="fr-FR" b="1" dirty="0"/>
              <a:t>point and click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DEEC2-F3F3-49FC-87BB-F0BA60725F14}"/>
              </a:ext>
            </a:extLst>
          </p:cNvPr>
          <p:cNvSpPr txBox="1"/>
          <p:nvPr/>
        </p:nvSpPr>
        <p:spPr>
          <a:xfrm>
            <a:off x="2448451" y="5049951"/>
            <a:ext cx="353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 design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Authentiquement jeu vidéo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26C0A0-C62C-4506-B071-6CB557B5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77" y="4596491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DB1D5F-258C-4A24-A2AE-4BCE838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2" y="4439328"/>
            <a:ext cx="21240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88D4F4-900D-400C-9938-599E0800B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08" y="4866182"/>
            <a:ext cx="1216777" cy="984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220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B06BB7-693A-CC92-4230-AD68B48AAC4F}"/>
              </a:ext>
            </a:extLst>
          </p:cNvPr>
          <p:cNvSpPr/>
          <p:nvPr/>
        </p:nvSpPr>
        <p:spPr>
          <a:xfrm>
            <a:off x="717755" y="983226"/>
            <a:ext cx="11287432" cy="5112774"/>
          </a:xfrm>
          <a:prstGeom prst="rect">
            <a:avLst/>
          </a:prstGeom>
          <a:solidFill>
            <a:schemeClr val="accent5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FC2C22-0732-2275-9F31-2CB448C5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Esquisses des séances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920892-CEB6-2BB9-A1F2-3FD261483710}"/>
              </a:ext>
            </a:extLst>
          </p:cNvPr>
          <p:cNvSpPr txBox="1"/>
          <p:nvPr/>
        </p:nvSpPr>
        <p:spPr>
          <a:xfrm>
            <a:off x="934402" y="1114782"/>
            <a:ext cx="7334527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1 (L. </a:t>
            </a:r>
            <a:r>
              <a:rPr lang="fr-FR" sz="1600" b="1" dirty="0" err="1"/>
              <a:t>Dachet</a:t>
            </a:r>
            <a:r>
              <a:rPr lang="fr-FR" sz="1600" b="1" dirty="0"/>
              <a:t> puis D. Bourhis et S. Jamet)</a:t>
            </a:r>
          </a:p>
          <a:p>
            <a:pPr algn="ctr"/>
            <a:r>
              <a:rPr lang="fr-FR" sz="1200" dirty="0"/>
              <a:t>Enquête : les trous noirs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1CC15C-7CE2-7AF5-3444-BB45006ED051}"/>
              </a:ext>
            </a:extLst>
          </p:cNvPr>
          <p:cNvSpPr txBox="1"/>
          <p:nvPr/>
        </p:nvSpPr>
        <p:spPr>
          <a:xfrm>
            <a:off x="934402" y="4319331"/>
            <a:ext cx="7334527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 (L. Nicolas et A. </a:t>
            </a:r>
            <a:r>
              <a:rPr lang="fr-FR" sz="1600" b="1" dirty="0" err="1"/>
              <a:t>Filatre</a:t>
            </a:r>
            <a:r>
              <a:rPr lang="fr-FR" sz="1600" b="1" dirty="0"/>
              <a:t>)</a:t>
            </a:r>
          </a:p>
          <a:p>
            <a:pPr algn="ctr"/>
            <a:r>
              <a:rPr lang="fr-FR" sz="1200" dirty="0"/>
              <a:t>Verdict : Plagiat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BFFEF5-A1B3-293A-5DF1-B8CF7D347A3D}"/>
              </a:ext>
            </a:extLst>
          </p:cNvPr>
          <p:cNvSpPr txBox="1"/>
          <p:nvPr/>
        </p:nvSpPr>
        <p:spPr>
          <a:xfrm>
            <a:off x="934402" y="5387512"/>
            <a:ext cx="7334527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 (D. </a:t>
            </a:r>
            <a:r>
              <a:rPr lang="fr-FR" sz="1600" b="1" dirty="0" err="1"/>
              <a:t>Delton</a:t>
            </a:r>
            <a:r>
              <a:rPr lang="fr-FR" sz="1600" b="1" dirty="0"/>
              <a:t>)</a:t>
            </a:r>
          </a:p>
          <a:p>
            <a:pPr algn="ctr"/>
            <a:r>
              <a:rPr lang="fr-FR" sz="1200" dirty="0"/>
              <a:t>Le français une langue morte ? Utilisation de l’anglais dans ses recherches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F46233-F499-1ECC-5B5F-CB8292EB3350}"/>
              </a:ext>
            </a:extLst>
          </p:cNvPr>
          <p:cNvSpPr txBox="1"/>
          <p:nvPr/>
        </p:nvSpPr>
        <p:spPr>
          <a:xfrm>
            <a:off x="934402" y="3251148"/>
            <a:ext cx="7334527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5 (F. </a:t>
            </a:r>
            <a:r>
              <a:rPr lang="fr-FR" sz="1600" b="1" dirty="0" err="1"/>
              <a:t>Thépot</a:t>
            </a:r>
            <a:r>
              <a:rPr lang="fr-FR" sz="1600" b="1" dirty="0"/>
              <a:t>)</a:t>
            </a:r>
          </a:p>
          <a:p>
            <a:pPr algn="ctr"/>
            <a:r>
              <a:rPr lang="fr-FR" sz="1200" dirty="0"/>
              <a:t>Veille : l’intelligence artificielle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45DD89-C094-A0AE-006F-00A56C91DEF5}"/>
              </a:ext>
            </a:extLst>
          </p:cNvPr>
          <p:cNvSpPr txBox="1"/>
          <p:nvPr/>
        </p:nvSpPr>
        <p:spPr>
          <a:xfrm>
            <a:off x="934402" y="2182965"/>
            <a:ext cx="7334527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2 (I. </a:t>
            </a:r>
            <a:r>
              <a:rPr lang="fr-FR" sz="1600" b="1" dirty="0" err="1"/>
              <a:t>Toader</a:t>
            </a:r>
            <a:r>
              <a:rPr lang="fr-FR" sz="1600" b="1" dirty="0"/>
              <a:t> et F. </a:t>
            </a:r>
            <a:r>
              <a:rPr lang="fr-FR" sz="1600" b="1" dirty="0" err="1"/>
              <a:t>Veillerot</a:t>
            </a:r>
            <a:r>
              <a:rPr lang="fr-FR" sz="1600" b="1" dirty="0"/>
              <a:t>)</a:t>
            </a:r>
          </a:p>
          <a:p>
            <a:pPr algn="ctr"/>
            <a:r>
              <a:rPr lang="fr-FR" sz="1200" dirty="0"/>
              <a:t>Evaluation et fiabilité des sources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E2471A-A3E8-9005-CF80-9279D0AE0F4A}"/>
              </a:ext>
            </a:extLst>
          </p:cNvPr>
          <p:cNvSpPr txBox="1"/>
          <p:nvPr/>
        </p:nvSpPr>
        <p:spPr>
          <a:xfrm>
            <a:off x="8420018" y="1400373"/>
            <a:ext cx="3434080" cy="42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dirty="0"/>
              <a:t>Avec l’accompagnement de l’ingénieure pédagogique d’</a:t>
            </a:r>
            <a:r>
              <a:rPr lang="fr-FR" sz="2800" dirty="0" err="1"/>
              <a:t>Aptilink</a:t>
            </a:r>
            <a:endParaRPr lang="fr-F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97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2D075A-9659-4859-86BD-D8A8EDE52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B0E1D-15D2-4304-85F6-A9D8323511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791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49109-47E4-FE32-6C10-27034A71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d’une esquisse/CC (extrait séance 1)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E233369-1B79-6D51-339B-1E77D236D02E}"/>
              </a:ext>
            </a:extLst>
          </p:cNvPr>
          <p:cNvGrpSpPr/>
          <p:nvPr/>
        </p:nvGrpSpPr>
        <p:grpSpPr>
          <a:xfrm>
            <a:off x="381503" y="995040"/>
            <a:ext cx="6001588" cy="5588322"/>
            <a:chOff x="302845" y="1344170"/>
            <a:chExt cx="6001588" cy="558832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70FC892-710E-40F6-AE0C-098431CBC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45" y="1344170"/>
              <a:ext cx="6001588" cy="120031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6B9C113-67E7-F7B8-C8BD-E645C7E36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845" y="2473575"/>
              <a:ext cx="5916822" cy="4458917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01D451EA-42CA-F8C6-0123-C7D678556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091" y="1248601"/>
            <a:ext cx="5333808" cy="4596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5FD86-721F-447D-94FF-94CCE718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 et validation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C6C45E-43F4-48AC-B31D-E89855C20533}"/>
              </a:ext>
            </a:extLst>
          </p:cNvPr>
          <p:cNvSpPr txBox="1"/>
          <p:nvPr/>
        </p:nvSpPr>
        <p:spPr>
          <a:xfrm>
            <a:off x="691359" y="1159220"/>
            <a:ext cx="10809282" cy="830997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Validation (E. </a:t>
            </a:r>
            <a:r>
              <a:rPr lang="fr-FR" sz="2400" b="1" dirty="0" err="1"/>
              <a:t>Harranger</a:t>
            </a:r>
            <a:r>
              <a:rPr lang="fr-FR" sz="2400" b="1" dirty="0"/>
              <a:t>, S. Jamet)</a:t>
            </a:r>
          </a:p>
          <a:p>
            <a:pPr algn="ctr"/>
            <a:r>
              <a:rPr lang="fr-FR" sz="2400" dirty="0"/>
              <a:t>(évaluation, structuration, compétences)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144DA2-53ED-1440-39F8-46C49312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68" y="2693839"/>
            <a:ext cx="2910224" cy="23549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5985ED-B429-2C9B-FD7A-A3A9BD651031}"/>
              </a:ext>
            </a:extLst>
          </p:cNvPr>
          <p:cNvSpPr txBox="1"/>
          <p:nvPr/>
        </p:nvSpPr>
        <p:spPr>
          <a:xfrm>
            <a:off x="3932902" y="2185277"/>
            <a:ext cx="7230391" cy="420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Contraintes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Contenus d’apprentissage à transmettre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Pluridisciplinaires (ou transversaux, mais c’est un débat)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Vivants (= fort coût en maintenance à prévoir)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Immédiatement transférables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Certification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Inscription blocs compétences RNCP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Notes, badge, et attestation de réussite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Massification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Intervention humaine minimale dans l’évaluation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579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33601-5417-94B7-F092-104AB90F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référentiels de compétences informationnelles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985B0A-B902-BA52-7160-1BFB951A4856}"/>
              </a:ext>
            </a:extLst>
          </p:cNvPr>
          <p:cNvSpPr txBox="1"/>
          <p:nvPr/>
        </p:nvSpPr>
        <p:spPr>
          <a:xfrm>
            <a:off x="231296" y="3244334"/>
            <a:ext cx="922752" cy="442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 dirty="0"/>
              <a:t>RECIF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75DABC-567A-07AD-4E36-723E60299C6A}"/>
              </a:ext>
            </a:extLst>
          </p:cNvPr>
          <p:cNvSpPr txBox="1"/>
          <p:nvPr/>
        </p:nvSpPr>
        <p:spPr>
          <a:xfrm>
            <a:off x="1991272" y="1120623"/>
            <a:ext cx="3563953" cy="10215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1 – Identifier un besoin d’information et les sources disponibles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AFCFFD-38E5-5746-25E2-86E2E56D71BC}"/>
              </a:ext>
            </a:extLst>
          </p:cNvPr>
          <p:cNvSpPr txBox="1"/>
          <p:nvPr/>
        </p:nvSpPr>
        <p:spPr>
          <a:xfrm>
            <a:off x="1991272" y="2648946"/>
            <a:ext cx="356395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2 – Accéder aux informations nécessaires avec efficiences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6E601B-499E-62D2-5C13-2FF781B7F0AC}"/>
              </a:ext>
            </a:extLst>
          </p:cNvPr>
          <p:cNvSpPr txBox="1"/>
          <p:nvPr/>
        </p:nvSpPr>
        <p:spPr>
          <a:xfrm>
            <a:off x="1991272" y="3870802"/>
            <a:ext cx="356395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3 – Evaluer de façon critique l’information obtenue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43774F-D692-DF97-C12B-5BB29864EF93}"/>
              </a:ext>
            </a:extLst>
          </p:cNvPr>
          <p:cNvSpPr txBox="1"/>
          <p:nvPr/>
        </p:nvSpPr>
        <p:spPr>
          <a:xfrm>
            <a:off x="1991272" y="5092659"/>
            <a:ext cx="3563953" cy="10215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4 - Produire et communiquer le résultat de ses recherches d’information</a:t>
            </a:r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DA463C55-D297-D766-2753-AF791343DE56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1154048" y="1631401"/>
            <a:ext cx="837224" cy="1834270"/>
          </a:xfrm>
          <a:prstGeom prst="bentConnector3">
            <a:avLst/>
          </a:prstGeom>
          <a:ln w="381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8C08A4E7-19B0-D66F-4F1A-1ABC5331C793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1154048" y="3006491"/>
            <a:ext cx="837224" cy="459180"/>
          </a:xfrm>
          <a:prstGeom prst="bentConnector3">
            <a:avLst>
              <a:gd name="adj1" fmla="val 50000"/>
            </a:avLst>
          </a:prstGeom>
          <a:ln w="381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BB07ECA5-CD4D-55BD-2FD3-9CBD2A7ADAEA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1154048" y="3465671"/>
            <a:ext cx="837224" cy="762676"/>
          </a:xfrm>
          <a:prstGeom prst="bentConnector3">
            <a:avLst>
              <a:gd name="adj1" fmla="val 50000"/>
            </a:avLst>
          </a:prstGeom>
          <a:ln w="381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04AECC62-7AF3-1258-3F37-44E6E0934456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1154048" y="3465671"/>
            <a:ext cx="837224" cy="2137766"/>
          </a:xfrm>
          <a:prstGeom prst="bentConnector3">
            <a:avLst>
              <a:gd name="adj1" fmla="val 50000"/>
            </a:avLst>
          </a:prstGeom>
          <a:ln w="381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06771AD-169F-274B-8376-BF597C274050}"/>
              </a:ext>
            </a:extLst>
          </p:cNvPr>
          <p:cNvSpPr txBox="1"/>
          <p:nvPr/>
        </p:nvSpPr>
        <p:spPr>
          <a:xfrm>
            <a:off x="6392449" y="3236081"/>
            <a:ext cx="924416" cy="442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 dirty="0"/>
              <a:t>CRCN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942EABD-304B-5E83-A576-BDB75590ABD0}"/>
              </a:ext>
            </a:extLst>
          </p:cNvPr>
          <p:cNvSpPr txBox="1"/>
          <p:nvPr/>
        </p:nvSpPr>
        <p:spPr>
          <a:xfrm>
            <a:off x="8101778" y="1120623"/>
            <a:ext cx="356395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Mener une recherche ou une veille d’information (</a:t>
            </a:r>
            <a:r>
              <a:rPr lang="fr-FR" dirty="0" err="1"/>
              <a:t>Niv</a:t>
            </a:r>
            <a:r>
              <a:rPr lang="fr-FR" dirty="0"/>
              <a:t> 1)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A88F55-C3EC-2EA5-5BA3-D87B3DD3CF07}"/>
              </a:ext>
            </a:extLst>
          </p:cNvPr>
          <p:cNvSpPr txBox="1"/>
          <p:nvPr/>
        </p:nvSpPr>
        <p:spPr>
          <a:xfrm>
            <a:off x="8101781" y="2190249"/>
            <a:ext cx="356395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Mener une recherche ou une veille d’information (</a:t>
            </a:r>
            <a:r>
              <a:rPr lang="fr-FR" dirty="0" err="1"/>
              <a:t>Niv</a:t>
            </a:r>
            <a:r>
              <a:rPr lang="fr-FR" dirty="0"/>
              <a:t> 2)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50D59B3-C28B-C126-9D7A-60BE60D712C0}"/>
              </a:ext>
            </a:extLst>
          </p:cNvPr>
          <p:cNvSpPr txBox="1"/>
          <p:nvPr/>
        </p:nvSpPr>
        <p:spPr>
          <a:xfrm>
            <a:off x="8101781" y="4329501"/>
            <a:ext cx="356395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Mener une recherche ou une veille d’information (</a:t>
            </a:r>
            <a:r>
              <a:rPr lang="fr-FR" dirty="0" err="1"/>
              <a:t>Niv</a:t>
            </a:r>
            <a:r>
              <a:rPr lang="fr-FR" dirty="0"/>
              <a:t> 4)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0091DE3-CB4B-70A5-081B-429F3E678108}"/>
              </a:ext>
            </a:extLst>
          </p:cNvPr>
          <p:cNvSpPr txBox="1"/>
          <p:nvPr/>
        </p:nvSpPr>
        <p:spPr>
          <a:xfrm>
            <a:off x="8101780" y="3259875"/>
            <a:ext cx="356395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Mener une recherche ou une veille d’information (</a:t>
            </a:r>
            <a:r>
              <a:rPr lang="fr-FR" dirty="0" err="1"/>
              <a:t>Niv</a:t>
            </a:r>
            <a:r>
              <a:rPr lang="fr-FR" dirty="0"/>
              <a:t> 3)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EC81049-B5B0-9ADE-089F-C7A7D65CD0DD}"/>
              </a:ext>
            </a:extLst>
          </p:cNvPr>
          <p:cNvSpPr txBox="1"/>
          <p:nvPr/>
        </p:nvSpPr>
        <p:spPr>
          <a:xfrm>
            <a:off x="8101778" y="5399126"/>
            <a:ext cx="356395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Mener une recherche ou une veille d’information (</a:t>
            </a:r>
            <a:r>
              <a:rPr lang="fr-FR" dirty="0" err="1"/>
              <a:t>Niv</a:t>
            </a:r>
            <a:r>
              <a:rPr lang="fr-FR" dirty="0"/>
              <a:t> 5)</a:t>
            </a:r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F4A1758F-6257-BFCA-3B17-AEF2B36A5364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7316865" y="1478168"/>
            <a:ext cx="784913" cy="1979250"/>
          </a:xfrm>
          <a:prstGeom prst="bentConnector3">
            <a:avLst>
              <a:gd name="adj1" fmla="val 50000"/>
            </a:avLst>
          </a:prstGeom>
          <a:ln w="38100">
            <a:solidFill>
              <a:srgbClr val="6801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0FE8A77-DDB2-3326-61AD-EE39E9F867DA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9883755" y="1835712"/>
            <a:ext cx="3" cy="354537"/>
          </a:xfrm>
          <a:prstGeom prst="straightConnector1">
            <a:avLst/>
          </a:prstGeom>
          <a:ln w="38100">
            <a:solidFill>
              <a:srgbClr val="6801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FB61707-EB3C-8586-8BE6-673AACCD05A4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flipH="1">
            <a:off x="9883757" y="2905338"/>
            <a:ext cx="1" cy="354537"/>
          </a:xfrm>
          <a:prstGeom prst="straightConnector1">
            <a:avLst/>
          </a:prstGeom>
          <a:ln w="38100">
            <a:solidFill>
              <a:srgbClr val="6801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23DDF52-1A76-FA31-4397-1C5EA093A67D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>
            <a:off x="9883757" y="3974964"/>
            <a:ext cx="1" cy="354537"/>
          </a:xfrm>
          <a:prstGeom prst="straightConnector1">
            <a:avLst/>
          </a:prstGeom>
          <a:ln w="38100">
            <a:solidFill>
              <a:srgbClr val="6801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91372E1-04D6-4280-B9A7-C2269D8FE584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 flipH="1">
            <a:off x="9883755" y="5044590"/>
            <a:ext cx="3" cy="354536"/>
          </a:xfrm>
          <a:prstGeom prst="straightConnector1">
            <a:avLst/>
          </a:prstGeom>
          <a:ln w="38100">
            <a:solidFill>
              <a:srgbClr val="6801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2802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EF613-B3E8-CBB9-840D-AC4A1703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danger de la surcharge cognitive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2204B5-7ACF-41C2-8A0E-4552ECD610D0}"/>
              </a:ext>
            </a:extLst>
          </p:cNvPr>
          <p:cNvSpPr txBox="1"/>
          <p:nvPr/>
        </p:nvSpPr>
        <p:spPr>
          <a:xfrm>
            <a:off x="623391" y="888767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1</a:t>
            </a:r>
          </a:p>
          <a:p>
            <a:pPr algn="ctr"/>
            <a:r>
              <a:rPr lang="fr-FR" sz="1200" dirty="0"/>
              <a:t>Enquête : les trous noirs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1B7B80-C616-4801-9204-0D210399920D}"/>
              </a:ext>
            </a:extLst>
          </p:cNvPr>
          <p:cNvSpPr txBox="1"/>
          <p:nvPr/>
        </p:nvSpPr>
        <p:spPr>
          <a:xfrm>
            <a:off x="413079" y="1605283"/>
            <a:ext cx="5585385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Compétences (RECIF) potentiellement mobilisées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latin typeface="Open Sans" panose="020B0606030504020204" pitchFamily="34" charset="0"/>
              </a:rPr>
              <a:t>Distinguer </a:t>
            </a:r>
            <a:r>
              <a:rPr lang="fr-FR" sz="1400" b="0" i="0" dirty="0">
                <a:effectLst/>
                <a:latin typeface="Open Sans" panose="020B0606030504020204" pitchFamily="34" charset="0"/>
              </a:rPr>
              <a:t>les grandes catégories d’outils disponibles, ainsi que leurs principales caractéristiques (couverture, utilité) et fonctionnalités.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Appliquer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des critères d’analyse simples aux différents outils disponibles </a:t>
            </a:r>
            <a:endParaRPr lang="fr-FR" sz="1400" dirty="0"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Identifier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la nature, les objectifs et le niveau d’expertise du contenu des sources interrogeables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latin typeface="Open Sans" panose="020B0606030504020204" pitchFamily="34" charset="0"/>
              </a:rPr>
              <a:t>Identifier </a:t>
            </a:r>
            <a:r>
              <a:rPr lang="fr-FR" sz="1400" b="0" i="0" dirty="0">
                <a:effectLst/>
                <a:latin typeface="Open Sans" panose="020B0606030504020204" pitchFamily="34" charset="0"/>
              </a:rPr>
              <a:t>les mots-clés, synonymes et termes associés pour son sujet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Lancer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une recherche et discriminer ses résultats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Obtenir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par tous moyens à sa disposition l’information primaire identifiée dans ses résultats de recherche</a:t>
            </a:r>
            <a:endParaRPr lang="fr-FR" sz="1400" dirty="0"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Changer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de méthode ou d’outil en fonction de la quantité, de la qualité  et de la pertinence de ses résultats de recherche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Repérer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les lacunes dans ses résultats et les compléter en étendant sa stratégie, en la modifiant ou en utilisant d’autres outils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Comparer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ses connaissances antérieures avec les informations collectées, pour en repérer les apports et déceler les éléments contradictoires ou originaux.</a:t>
            </a:r>
            <a:endParaRPr lang="fr-FR" sz="1100" dirty="0">
              <a:highlight>
                <a:srgbClr val="FFFF0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248239-016D-4058-B893-6F713EB6CDC6}"/>
              </a:ext>
            </a:extLst>
          </p:cNvPr>
          <p:cNvSpPr txBox="1"/>
          <p:nvPr/>
        </p:nvSpPr>
        <p:spPr>
          <a:xfrm>
            <a:off x="6403850" y="888767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Utilisation de l’anglais dans ses recherches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8EDD54-5101-4FB5-ABDE-19CEE9DD4552}"/>
              </a:ext>
            </a:extLst>
          </p:cNvPr>
          <p:cNvSpPr txBox="1"/>
          <p:nvPr/>
        </p:nvSpPr>
        <p:spPr>
          <a:xfrm>
            <a:off x="6193538" y="1605283"/>
            <a:ext cx="5585385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Compétences (RECIF) potentiellement mobilisées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latin typeface="Open Sans" panose="020B0606030504020204" pitchFamily="34" charset="0"/>
              </a:rPr>
              <a:t>Distinguer </a:t>
            </a:r>
            <a:r>
              <a:rPr lang="fr-FR" sz="1400" b="0" i="0" dirty="0">
                <a:effectLst/>
                <a:latin typeface="Open Sans" panose="020B0606030504020204" pitchFamily="34" charset="0"/>
              </a:rPr>
              <a:t>les sources primaires des sources secondaires, et leur importance respective pour chaque discipline.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latin typeface="Open Sans" panose="020B0606030504020204" pitchFamily="34" charset="0"/>
              </a:rPr>
              <a:t>Différencier </a:t>
            </a:r>
            <a:r>
              <a:rPr lang="fr-FR" sz="1400" b="0" i="0" dirty="0">
                <a:effectLst/>
                <a:latin typeface="Open Sans" panose="020B0606030504020204" pitchFamily="34" charset="0"/>
              </a:rPr>
              <a:t>et d’évaluer les différentes ressources possibles. </a:t>
            </a:r>
            <a:endParaRPr lang="fr-FR" sz="1100" b="0" i="0" dirty="0"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Appliquer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des critères d’analyse simples aux différents outils disponibles </a:t>
            </a:r>
            <a:endParaRPr lang="fr-FR" sz="1400" dirty="0"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Identifier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la nature, les objectifs et le niveau d’expertise du contenu des sources interrogeables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effectLst/>
                <a:latin typeface="Open Sans" panose="020B0606030504020204" pitchFamily="34" charset="0"/>
              </a:rPr>
              <a:t>Comprendre</a:t>
            </a:r>
            <a:r>
              <a:rPr lang="fr-FR" sz="1400" b="0" i="1" dirty="0">
                <a:effectLst/>
                <a:latin typeface="Open Sans" panose="020B0606030504020204" pitchFamily="34" charset="0"/>
              </a:rPr>
              <a:t> </a:t>
            </a:r>
            <a:r>
              <a:rPr lang="fr-FR" sz="1400" b="0" i="0" dirty="0">
                <a:effectLst/>
                <a:latin typeface="Open Sans" panose="020B0606030504020204" pitchFamily="34" charset="0"/>
              </a:rPr>
              <a:t>que les différentes sources consultées pourront apporter des perspectives différentes.</a:t>
            </a:r>
            <a:endParaRPr lang="fr-FR" sz="1100" b="0" i="0" dirty="0">
              <a:effectLst/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Lancer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une recherche et discriminer ses résultats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Obtenir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par tous moyens à sa disposition l’information primaire identifiée dans ses résultats de recherche</a:t>
            </a:r>
            <a:endParaRPr lang="fr-FR" sz="1400" dirty="0"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Changer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de méthode ou d’outil en fonction de la quantité, de la qualité  et de la pertinence de ses résultats de recherche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Repérer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les lacunes dans ses résultats et les compléter en étendant sa stratégie, en la modifiant ou en utilisant d’autres outils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Comparer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ses connaissances antérieures avec les informations collectées, pour en repérer les apports et déceler les éléments contradictoires ou originaux.</a:t>
            </a:r>
            <a:endParaRPr lang="fr-FR" sz="110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72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8AAB3-FF96-49E1-9212-23528A6A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297514"/>
            <a:ext cx="10177131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Le compromis : exemple séance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37A918-D690-45E1-BDBA-1510F6180EED}"/>
              </a:ext>
            </a:extLst>
          </p:cNvPr>
          <p:cNvSpPr txBox="1"/>
          <p:nvPr/>
        </p:nvSpPr>
        <p:spPr>
          <a:xfrm>
            <a:off x="623391" y="888767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1</a:t>
            </a:r>
          </a:p>
          <a:p>
            <a:pPr algn="ctr"/>
            <a:r>
              <a:rPr lang="fr-FR" sz="1200" dirty="0"/>
              <a:t>Enquête : les trous noirs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B658E7-BDC5-47EA-A0D7-CC3C9DC30EDA}"/>
              </a:ext>
            </a:extLst>
          </p:cNvPr>
          <p:cNvSpPr txBox="1"/>
          <p:nvPr/>
        </p:nvSpPr>
        <p:spPr>
          <a:xfrm>
            <a:off x="413079" y="1605283"/>
            <a:ext cx="5585385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Compétences (RECIF) potentiellement mobilisées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Distinguer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les grandes catégories d’outils disponibles, ainsi que leurs principales caractéristiques (couverture, utilité) et fonctionnalités.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Appliquer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des critères d’analyse simples aux différents outils disponibles </a:t>
            </a:r>
            <a:endParaRPr lang="fr-FR" sz="1400" dirty="0"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Identifier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la nature, les objectifs et le niveau d’expertise du contenu des sources interrogeables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Identifier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les mots-clés, synonymes et termes associés pour son sujet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Lancer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une recherche et discriminer ses résultats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Obtenir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par tous moyens à sa disposition l’information primaire identifiée dans ses résultats de recherche</a:t>
            </a:r>
            <a:endParaRPr lang="fr-FR" sz="1400" dirty="0">
              <a:highlight>
                <a:srgbClr val="00FFFF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Changer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de méthode ou d’outil en fonction de la quantité, de la qualité  et de la pertinence de ses résultats de recherche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Repérer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les lacunes dans ses résultats et les compléter en étendant sa stratégie, en la modifiant ou en utilisant d’autres outils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Comparer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ses connaissances antérieures avec les informations collectées, pour en repérer les apports et déceler les éléments contradictoires ou originaux.</a:t>
            </a:r>
            <a:endParaRPr lang="fr-FR" sz="1100" dirty="0">
              <a:highlight>
                <a:srgbClr val="00FFFF"/>
              </a:highlight>
            </a:endParaRP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60C96BF5-0AF0-41A4-8C80-739D4992DC2C}"/>
              </a:ext>
            </a:extLst>
          </p:cNvPr>
          <p:cNvSpPr/>
          <p:nvPr/>
        </p:nvSpPr>
        <p:spPr>
          <a:xfrm>
            <a:off x="5870448" y="2062254"/>
            <a:ext cx="493776" cy="1133856"/>
          </a:xfrm>
          <a:prstGeom prst="rightBrace">
            <a:avLst>
              <a:gd name="adj1" fmla="val 38750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49718BFF-9624-4B0D-93D4-16494738EAA3}"/>
              </a:ext>
            </a:extLst>
          </p:cNvPr>
          <p:cNvSpPr/>
          <p:nvPr/>
        </p:nvSpPr>
        <p:spPr>
          <a:xfrm>
            <a:off x="5870448" y="3264920"/>
            <a:ext cx="493776" cy="3295566"/>
          </a:xfrm>
          <a:prstGeom prst="rightBrace">
            <a:avLst>
              <a:gd name="adj1" fmla="val 38750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039677-3382-4DA1-9192-67EA38A9513F}"/>
              </a:ext>
            </a:extLst>
          </p:cNvPr>
          <p:cNvSpPr txBox="1"/>
          <p:nvPr/>
        </p:nvSpPr>
        <p:spPr>
          <a:xfrm>
            <a:off x="6590279" y="1844352"/>
            <a:ext cx="5400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Compétences explicitement </a:t>
            </a:r>
            <a:r>
              <a:rPr lang="fr-FR" b="1" dirty="0"/>
              <a:t>visées</a:t>
            </a:r>
            <a:r>
              <a:rPr lang="fr-FR" dirty="0"/>
              <a:t> par la séance</a:t>
            </a:r>
          </a:p>
          <a:p>
            <a:r>
              <a:rPr lang="fr-FR" dirty="0"/>
              <a:t>Donc seules compétences </a:t>
            </a:r>
            <a:r>
              <a:rPr lang="fr-FR" b="1" dirty="0"/>
              <a:t>évaluées</a:t>
            </a:r>
            <a:r>
              <a:rPr lang="fr-FR" dirty="0"/>
              <a:t> pendant la séance</a:t>
            </a:r>
          </a:p>
          <a:p>
            <a:r>
              <a:rPr lang="fr-FR" sz="1400" dirty="0"/>
              <a:t>Ces compétences ne sont pas explicitement partagées par les autres séances et ne font donc l’objet d’une évaluation QUE dans cette séance.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8D0840-5B08-4AF7-808C-C7892D0C0094}"/>
              </a:ext>
            </a:extLst>
          </p:cNvPr>
          <p:cNvSpPr txBox="1"/>
          <p:nvPr/>
        </p:nvSpPr>
        <p:spPr>
          <a:xfrm>
            <a:off x="6590279" y="4374094"/>
            <a:ext cx="5400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Compétences implicitement </a:t>
            </a:r>
            <a:r>
              <a:rPr lang="fr-FR" b="1" dirty="0"/>
              <a:t>visées</a:t>
            </a:r>
            <a:r>
              <a:rPr lang="fr-FR" dirty="0"/>
              <a:t> par la séance. Donc ne font pas l’objet d’une évaluation</a:t>
            </a:r>
          </a:p>
          <a:p>
            <a:r>
              <a:rPr lang="fr-FR" sz="1400" dirty="0"/>
              <a:t>Ces compétences peuvent faire l’objet d’une évaluation dans les autres séances.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7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997DF-F107-4B64-8783-67A33E40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compromis : exemple séance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C6A4A3-AC26-4D1B-8424-7AF9F01B7806}"/>
              </a:ext>
            </a:extLst>
          </p:cNvPr>
          <p:cNvSpPr txBox="1"/>
          <p:nvPr/>
        </p:nvSpPr>
        <p:spPr>
          <a:xfrm>
            <a:off x="6403850" y="888767"/>
            <a:ext cx="47775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Utilisation de l’anglais dans ses recherches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4920395A-5BAF-4CED-AD27-C4E7683DEED1}"/>
              </a:ext>
            </a:extLst>
          </p:cNvPr>
          <p:cNvSpPr/>
          <p:nvPr/>
        </p:nvSpPr>
        <p:spPr>
          <a:xfrm rot="10800000">
            <a:off x="5849112" y="2049955"/>
            <a:ext cx="493776" cy="1253683"/>
          </a:xfrm>
          <a:prstGeom prst="rightBrace">
            <a:avLst>
              <a:gd name="adj1" fmla="val 38750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809324CD-AE33-4C2D-A3E7-AAE3A67717B4}"/>
              </a:ext>
            </a:extLst>
          </p:cNvPr>
          <p:cNvSpPr/>
          <p:nvPr/>
        </p:nvSpPr>
        <p:spPr>
          <a:xfrm rot="10800000">
            <a:off x="5849112" y="3401714"/>
            <a:ext cx="493776" cy="3118218"/>
          </a:xfrm>
          <a:prstGeom prst="rightBrace">
            <a:avLst>
              <a:gd name="adj1" fmla="val 38750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9BA54A-D091-4C6E-912F-FD5DF7D08281}"/>
              </a:ext>
            </a:extLst>
          </p:cNvPr>
          <p:cNvSpPr txBox="1"/>
          <p:nvPr/>
        </p:nvSpPr>
        <p:spPr>
          <a:xfrm>
            <a:off x="311340" y="1898422"/>
            <a:ext cx="5400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Compétences explicitement </a:t>
            </a:r>
            <a:r>
              <a:rPr lang="fr-FR" b="1" dirty="0"/>
              <a:t>visées</a:t>
            </a:r>
            <a:r>
              <a:rPr lang="fr-FR" dirty="0"/>
              <a:t> par la séance</a:t>
            </a:r>
          </a:p>
          <a:p>
            <a:pPr algn="r"/>
            <a:r>
              <a:rPr lang="fr-FR" dirty="0"/>
              <a:t>Donc seules compétences </a:t>
            </a:r>
            <a:r>
              <a:rPr lang="fr-FR" b="1" dirty="0"/>
              <a:t>évaluées</a:t>
            </a:r>
            <a:r>
              <a:rPr lang="fr-FR" dirty="0"/>
              <a:t> pendant la séance</a:t>
            </a:r>
          </a:p>
          <a:p>
            <a:pPr algn="r"/>
            <a:r>
              <a:rPr lang="fr-FR" sz="1400" dirty="0"/>
              <a:t>Ces compétences ne sont pas explicitement partagées par les autres séances et ne font donc l’objet d’une évaluation QUE dans cette séance.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4F3B82-3796-4C60-829C-4801ABE78404}"/>
              </a:ext>
            </a:extLst>
          </p:cNvPr>
          <p:cNvSpPr txBox="1"/>
          <p:nvPr/>
        </p:nvSpPr>
        <p:spPr>
          <a:xfrm>
            <a:off x="311340" y="4422214"/>
            <a:ext cx="5400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Compétences implicitement </a:t>
            </a:r>
            <a:r>
              <a:rPr lang="fr-FR" b="1" dirty="0"/>
              <a:t>visées</a:t>
            </a:r>
            <a:r>
              <a:rPr lang="fr-FR" dirty="0"/>
              <a:t> par la séance. Donc ne font pas l’objet d’une évaluation</a:t>
            </a:r>
          </a:p>
          <a:p>
            <a:pPr algn="r"/>
            <a:r>
              <a:rPr lang="fr-FR" sz="1400" dirty="0"/>
              <a:t>Ces compétences peuvent faire l’objet d’une évaluation dans les autres séances.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0B69E7-016C-A9A9-E57E-3BDABB92F092}"/>
              </a:ext>
            </a:extLst>
          </p:cNvPr>
          <p:cNvSpPr txBox="1"/>
          <p:nvPr/>
        </p:nvSpPr>
        <p:spPr>
          <a:xfrm>
            <a:off x="6193538" y="1605283"/>
            <a:ext cx="5585385" cy="5247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Compétences (RECIF) potentiellement mobilisées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Distinguer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les sources primaires des sources secondaires, et leur importance respective pour chaque discipline.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Différencier </a:t>
            </a:r>
            <a:r>
              <a:rPr lang="fr-FR" sz="1400" b="0" i="0" dirty="0"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et d’évaluer les différentes ressources possibles.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>
                <a:highlight>
                  <a:srgbClr val="FFFF00"/>
                </a:highlight>
                <a:latin typeface="Open Sans" panose="020B0606030504020204" pitchFamily="34" charset="0"/>
              </a:rPr>
              <a:t>Comprendre</a:t>
            </a:r>
            <a:r>
              <a:rPr lang="fr-FR" sz="1400" dirty="0">
                <a:highlight>
                  <a:srgbClr val="FFFF00"/>
                </a:highlight>
                <a:latin typeface="Open Sans" panose="020B0606030504020204" pitchFamily="34" charset="0"/>
              </a:rPr>
              <a:t> que les différentes sources consultées pourront apporter des perspectives différentes.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Appliquer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des critères d’analyse simples aux différents outils disponibles </a:t>
            </a:r>
            <a:endParaRPr lang="fr-FR" sz="1400" dirty="0">
              <a:highlight>
                <a:srgbClr val="00FFFF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Identifier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la nature, les objectifs et le niveau d’expertise du contenu des sources interrogeables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Lancer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une recherche et discriminer ses résultats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Obtenir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par tous moyens à sa disposition l’information primaire identifiée dans ses résultats de recherche</a:t>
            </a:r>
            <a:endParaRPr lang="fr-FR" sz="1400" dirty="0">
              <a:highlight>
                <a:srgbClr val="00FFFF"/>
              </a:highlight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Changer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de méthode ou d’outil en fonction de la quantité, de la qualité  et de la pertinence de ses résultats de recherche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Repérer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les lacunes dans ses résultats et les compléter en étendant sa stratégie, en la modifiant ou en utilisant d’autres outils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Comparer </a:t>
            </a:r>
            <a:r>
              <a:rPr lang="fr-FR" sz="1400" b="0" i="0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ses connaissances antérieures avec les informations collectées, pour en repérer les apports et déceler les éléments contradictoires ou originaux.</a:t>
            </a:r>
            <a:endParaRPr lang="fr-FR" sz="1100" dirty="0">
              <a:highlight>
                <a:srgbClr val="00FFFF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3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537F1-0DEE-FB42-BE2D-E3D3DFA1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8"/>
            <a:ext cx="8186312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 Phase 1 : harmonisation mission, validation, séances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732309-0696-0E3C-D586-72236CF92CD3}"/>
              </a:ext>
            </a:extLst>
          </p:cNvPr>
          <p:cNvSpPr txBox="1"/>
          <p:nvPr/>
        </p:nvSpPr>
        <p:spPr>
          <a:xfrm>
            <a:off x="476389" y="1378426"/>
            <a:ext cx="3215960" cy="58477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Mission</a:t>
            </a:r>
          </a:p>
          <a:p>
            <a:pPr algn="ctr"/>
            <a:r>
              <a:rPr lang="fr-FR" sz="1400" dirty="0"/>
              <a:t>(gameplay, </a:t>
            </a:r>
            <a:r>
              <a:rPr lang="fr-FR" sz="1400" dirty="0" err="1"/>
              <a:t>game</a:t>
            </a:r>
            <a:r>
              <a:rPr lang="fr-FR" sz="1400" dirty="0"/>
              <a:t> design, scénario)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B08FE0-6FFF-6557-ABE1-999E5CB364FE}"/>
              </a:ext>
            </a:extLst>
          </p:cNvPr>
          <p:cNvSpPr txBox="1"/>
          <p:nvPr/>
        </p:nvSpPr>
        <p:spPr>
          <a:xfrm>
            <a:off x="476390" y="5413215"/>
            <a:ext cx="3215960" cy="800219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Validation</a:t>
            </a:r>
          </a:p>
          <a:p>
            <a:pPr algn="ctr"/>
            <a:r>
              <a:rPr lang="fr-FR" sz="1400" dirty="0"/>
              <a:t>(évaluation, structuration, compétence)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389172-01ED-147B-4580-D4BAD9A99514}"/>
              </a:ext>
            </a:extLst>
          </p:cNvPr>
          <p:cNvSpPr txBox="1"/>
          <p:nvPr/>
        </p:nvSpPr>
        <p:spPr>
          <a:xfrm>
            <a:off x="723840" y="2068343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1</a:t>
            </a:r>
          </a:p>
          <a:p>
            <a:pPr algn="ctr"/>
            <a:r>
              <a:rPr lang="fr-FR" sz="1200" dirty="0"/>
              <a:t>Enquête : les trous noirs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E1FC0B-12FA-1CAD-2DF7-2CA789663E8A}"/>
              </a:ext>
            </a:extLst>
          </p:cNvPr>
          <p:cNvSpPr txBox="1"/>
          <p:nvPr/>
        </p:nvSpPr>
        <p:spPr>
          <a:xfrm>
            <a:off x="723840" y="4078445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Verdict : Plagiat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F5408B-49A1-F97F-447A-6B79B134790F}"/>
              </a:ext>
            </a:extLst>
          </p:cNvPr>
          <p:cNvSpPr txBox="1"/>
          <p:nvPr/>
        </p:nvSpPr>
        <p:spPr>
          <a:xfrm>
            <a:off x="723840" y="4748477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Utilisation de l’anglais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900162-A54F-2968-BB55-4F1F9116886F}"/>
              </a:ext>
            </a:extLst>
          </p:cNvPr>
          <p:cNvSpPr txBox="1"/>
          <p:nvPr/>
        </p:nvSpPr>
        <p:spPr>
          <a:xfrm>
            <a:off x="723840" y="3408411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5</a:t>
            </a:r>
          </a:p>
          <a:p>
            <a:pPr algn="ctr"/>
            <a:r>
              <a:rPr lang="fr-FR" sz="1200" dirty="0"/>
              <a:t>Veille : l’intelligence artificielle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0BEF53-444C-0530-F8D1-7FDDFC83B3BF}"/>
              </a:ext>
            </a:extLst>
          </p:cNvPr>
          <p:cNvSpPr txBox="1"/>
          <p:nvPr/>
        </p:nvSpPr>
        <p:spPr>
          <a:xfrm>
            <a:off x="723840" y="2738377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2</a:t>
            </a:r>
          </a:p>
          <a:p>
            <a:pPr algn="ctr"/>
            <a:r>
              <a:rPr lang="fr-FR" sz="1200" dirty="0"/>
              <a:t>Evaluation et fiabilité des sources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DDC18510-6B98-557F-44FB-92C36376EE27}"/>
              </a:ext>
            </a:extLst>
          </p:cNvPr>
          <p:cNvCxnSpPr>
            <a:stCxn id="4" idx="3"/>
            <a:endCxn id="7" idx="3"/>
          </p:cNvCxnSpPr>
          <p:nvPr/>
        </p:nvCxnSpPr>
        <p:spPr>
          <a:xfrm flipH="1" flipV="1">
            <a:off x="3609094" y="5010087"/>
            <a:ext cx="83256" cy="803238"/>
          </a:xfrm>
          <a:prstGeom prst="curvedConnector3">
            <a:avLst>
              <a:gd name="adj1" fmla="val -176948"/>
            </a:avLst>
          </a:prstGeom>
          <a:ln w="57150">
            <a:solidFill>
              <a:srgbClr val="6801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F4D4BEDE-8B22-6C14-915F-641E21773322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 flipV="1">
            <a:off x="3609094" y="4340055"/>
            <a:ext cx="83256" cy="1473270"/>
          </a:xfrm>
          <a:prstGeom prst="curvedConnector3">
            <a:avLst>
              <a:gd name="adj1" fmla="val -274575"/>
            </a:avLst>
          </a:prstGeom>
          <a:ln w="57150">
            <a:solidFill>
              <a:srgbClr val="6801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C1CC573F-3FC9-85B4-B49B-835805B975B0}"/>
              </a:ext>
            </a:extLst>
          </p:cNvPr>
          <p:cNvCxnSpPr>
            <a:cxnSpLocks/>
            <a:stCxn id="4" idx="3"/>
            <a:endCxn id="8" idx="3"/>
          </p:cNvCxnSpPr>
          <p:nvPr/>
        </p:nvCxnSpPr>
        <p:spPr>
          <a:xfrm flipH="1" flipV="1">
            <a:off x="3609094" y="3670021"/>
            <a:ext cx="83256" cy="2143304"/>
          </a:xfrm>
          <a:prstGeom prst="curvedConnector3">
            <a:avLst>
              <a:gd name="adj1" fmla="val -274575"/>
            </a:avLst>
          </a:prstGeom>
          <a:ln w="57150">
            <a:solidFill>
              <a:srgbClr val="6801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6BB11027-23FD-1935-04A4-AF618486DB3C}"/>
              </a:ext>
            </a:extLst>
          </p:cNvPr>
          <p:cNvCxnSpPr>
            <a:cxnSpLocks/>
            <a:stCxn id="4" idx="3"/>
            <a:endCxn id="9" idx="3"/>
          </p:cNvCxnSpPr>
          <p:nvPr/>
        </p:nvCxnSpPr>
        <p:spPr>
          <a:xfrm flipH="1" flipV="1">
            <a:off x="3609094" y="2999987"/>
            <a:ext cx="83256" cy="2813338"/>
          </a:xfrm>
          <a:prstGeom prst="curvedConnector3">
            <a:avLst>
              <a:gd name="adj1" fmla="val -274575"/>
            </a:avLst>
          </a:prstGeom>
          <a:ln w="57150">
            <a:solidFill>
              <a:srgbClr val="6801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E4ED562A-810C-575D-2994-D000D7DF2C6E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H="1" flipV="1">
            <a:off x="3609094" y="2329953"/>
            <a:ext cx="83256" cy="3483372"/>
          </a:xfrm>
          <a:prstGeom prst="curvedConnector3">
            <a:avLst>
              <a:gd name="adj1" fmla="val -274575"/>
            </a:avLst>
          </a:prstGeom>
          <a:ln w="57150">
            <a:solidFill>
              <a:srgbClr val="6801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Une image contenant sapin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06EDCD8-F389-E74B-DE94-03654C917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6" y="1163346"/>
            <a:ext cx="6865024" cy="4441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9851040-5CA5-A747-416A-EC70FDC9FAB4}"/>
              </a:ext>
            </a:extLst>
          </p:cNvPr>
          <p:cNvSpPr txBox="1"/>
          <p:nvPr/>
        </p:nvSpPr>
        <p:spPr>
          <a:xfrm>
            <a:off x="9430604" y="940645"/>
            <a:ext cx="258596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/>
              <a:t>Esquisses des séances</a:t>
            </a:r>
          </a:p>
        </p:txBody>
      </p:sp>
      <p:cxnSp>
        <p:nvCxnSpPr>
          <p:cNvPr id="44" name="Connecteur : en arc 43">
            <a:extLst>
              <a:ext uri="{FF2B5EF4-FFF2-40B4-BE49-F238E27FC236}">
                <a16:creationId xmlns:a16="http://schemas.microsoft.com/office/drawing/2014/main" id="{59E7E753-3A85-0EAC-9B1C-3D35FB842852}"/>
              </a:ext>
            </a:extLst>
          </p:cNvPr>
          <p:cNvCxnSpPr>
            <a:cxnSpLocks/>
            <a:stCxn id="27" idx="2"/>
            <a:endCxn id="31" idx="3"/>
          </p:cNvCxnSpPr>
          <p:nvPr/>
        </p:nvCxnSpPr>
        <p:spPr>
          <a:xfrm rot="5400000">
            <a:off x="7365956" y="451139"/>
            <a:ext cx="2498793" cy="4216468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9B7A6E3-77B3-80D1-2B27-5C7CF3D77078}"/>
              </a:ext>
            </a:extLst>
          </p:cNvPr>
          <p:cNvSpPr/>
          <p:nvPr/>
        </p:nvSpPr>
        <p:spPr>
          <a:xfrm>
            <a:off x="8809704" y="1504184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C19653-C85E-EDCF-7E82-EE879C4B1547}"/>
              </a:ext>
            </a:extLst>
          </p:cNvPr>
          <p:cNvSpPr/>
          <p:nvPr/>
        </p:nvSpPr>
        <p:spPr>
          <a:xfrm>
            <a:off x="8893279" y="2830408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95C920-66DC-4AB8-FDBD-726B16F2E809}"/>
              </a:ext>
            </a:extLst>
          </p:cNvPr>
          <p:cNvSpPr/>
          <p:nvPr/>
        </p:nvSpPr>
        <p:spPr>
          <a:xfrm>
            <a:off x="9886336" y="4389150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8FE6E2-CEA1-4EF3-DE02-A87856632C1C}"/>
              </a:ext>
            </a:extLst>
          </p:cNvPr>
          <p:cNvSpPr/>
          <p:nvPr/>
        </p:nvSpPr>
        <p:spPr>
          <a:xfrm>
            <a:off x="6110891" y="3597133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8B331A-13E4-90AE-83EC-1A488C9E6904}"/>
              </a:ext>
            </a:extLst>
          </p:cNvPr>
          <p:cNvSpPr/>
          <p:nvPr/>
        </p:nvSpPr>
        <p:spPr>
          <a:xfrm>
            <a:off x="7976501" y="5137532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16ADDCBB-45AD-49F6-92D2-BF9F27F1F191}"/>
              </a:ext>
            </a:extLst>
          </p:cNvPr>
          <p:cNvCxnSpPr>
            <a:stCxn id="27" idx="2"/>
            <a:endCxn id="28" idx="3"/>
          </p:cNvCxnSpPr>
          <p:nvPr/>
        </p:nvCxnSpPr>
        <p:spPr>
          <a:xfrm rot="5400000">
            <a:off x="9761837" y="754072"/>
            <a:ext cx="405844" cy="1517655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B5250B4C-DBC5-E23C-9AC0-8102D9B16C8E}"/>
              </a:ext>
            </a:extLst>
          </p:cNvPr>
          <p:cNvCxnSpPr>
            <a:cxnSpLocks/>
            <a:endCxn id="29" idx="3"/>
          </p:cNvCxnSpPr>
          <p:nvPr/>
        </p:nvCxnSpPr>
        <p:spPr>
          <a:xfrm rot="5400000">
            <a:off x="9158972" y="1477430"/>
            <a:ext cx="1695150" cy="1434081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2DDAAD41-5C3D-C1B7-80AA-3DD2C150BFD0}"/>
              </a:ext>
            </a:extLst>
          </p:cNvPr>
          <p:cNvCxnSpPr>
            <a:cxnSpLocks/>
            <a:stCxn id="27" idx="2"/>
            <a:endCxn id="30" idx="3"/>
          </p:cNvCxnSpPr>
          <p:nvPr/>
        </p:nvCxnSpPr>
        <p:spPr>
          <a:xfrm rot="5400000">
            <a:off x="8857670" y="2734871"/>
            <a:ext cx="3290810" cy="441023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A726CF12-D3E0-DBF9-4944-E28DABF149F5}"/>
              </a:ext>
            </a:extLst>
          </p:cNvPr>
          <p:cNvCxnSpPr>
            <a:cxnSpLocks/>
            <a:stCxn id="27" idx="2"/>
            <a:endCxn id="32" idx="3"/>
          </p:cNvCxnSpPr>
          <p:nvPr/>
        </p:nvCxnSpPr>
        <p:spPr>
          <a:xfrm rot="5400000">
            <a:off x="7528561" y="2154144"/>
            <a:ext cx="4039192" cy="2350858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8085D35B-E94C-B1C5-5013-5D9B5DD68EC7}"/>
              </a:ext>
            </a:extLst>
          </p:cNvPr>
          <p:cNvSpPr txBox="1"/>
          <p:nvPr/>
        </p:nvSpPr>
        <p:spPr>
          <a:xfrm>
            <a:off x="5023471" y="938065"/>
            <a:ext cx="23182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/>
              <a:t>Compétences RECIF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A03323F-8959-7708-A5E1-28442E8D23E9}"/>
              </a:ext>
            </a:extLst>
          </p:cNvPr>
          <p:cNvSpPr txBox="1"/>
          <p:nvPr/>
        </p:nvSpPr>
        <p:spPr>
          <a:xfrm>
            <a:off x="4940216" y="5701922"/>
            <a:ext cx="6865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SPOC se comporte comme un réseau, où les séances sont interconnectées par les compétences qu’elles visent à développer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B85E479-5267-1053-3898-A11F6398060C}"/>
              </a:ext>
            </a:extLst>
          </p:cNvPr>
          <p:cNvSpPr/>
          <p:nvPr/>
        </p:nvSpPr>
        <p:spPr>
          <a:xfrm>
            <a:off x="6399412" y="2597190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000832D-B16D-C30C-0EB5-B2BB21C9E941}"/>
              </a:ext>
            </a:extLst>
          </p:cNvPr>
          <p:cNvSpPr/>
          <p:nvPr/>
        </p:nvSpPr>
        <p:spPr>
          <a:xfrm>
            <a:off x="6723843" y="4551832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6865A18-34AD-7E6F-1AD7-3D245329113E}"/>
              </a:ext>
            </a:extLst>
          </p:cNvPr>
          <p:cNvSpPr/>
          <p:nvPr/>
        </p:nvSpPr>
        <p:spPr>
          <a:xfrm>
            <a:off x="7768116" y="2710094"/>
            <a:ext cx="396227" cy="4232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 : en arc 66">
            <a:extLst>
              <a:ext uri="{FF2B5EF4-FFF2-40B4-BE49-F238E27FC236}">
                <a16:creationId xmlns:a16="http://schemas.microsoft.com/office/drawing/2014/main" id="{1D5687C0-7901-4B45-A7E8-FDBAF7EE201D}"/>
              </a:ext>
            </a:extLst>
          </p:cNvPr>
          <p:cNvCxnSpPr>
            <a:cxnSpLocks/>
            <a:stCxn id="47" idx="2"/>
            <a:endCxn id="64" idx="1"/>
          </p:cNvCxnSpPr>
          <p:nvPr/>
        </p:nvCxnSpPr>
        <p:spPr>
          <a:xfrm rot="16200000" flipH="1">
            <a:off x="5540292" y="1949707"/>
            <a:ext cx="1501430" cy="216809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 : en arc 72">
            <a:extLst>
              <a:ext uri="{FF2B5EF4-FFF2-40B4-BE49-F238E27FC236}">
                <a16:creationId xmlns:a16="http://schemas.microsoft.com/office/drawing/2014/main" id="{6F1BBA76-58EF-F910-4FB6-ADF3174C161C}"/>
              </a:ext>
            </a:extLst>
          </p:cNvPr>
          <p:cNvCxnSpPr>
            <a:cxnSpLocks/>
            <a:stCxn id="47" idx="2"/>
            <a:endCxn id="65" idx="1"/>
          </p:cNvCxnSpPr>
          <p:nvPr/>
        </p:nvCxnSpPr>
        <p:spPr>
          <a:xfrm rot="16200000" flipH="1">
            <a:off x="4725187" y="2764813"/>
            <a:ext cx="3456072" cy="541240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 : en arc 76">
            <a:extLst>
              <a:ext uri="{FF2B5EF4-FFF2-40B4-BE49-F238E27FC236}">
                <a16:creationId xmlns:a16="http://schemas.microsoft.com/office/drawing/2014/main" id="{F918C55B-4584-460A-979B-FF62F56EF8BE}"/>
              </a:ext>
            </a:extLst>
          </p:cNvPr>
          <p:cNvCxnSpPr>
            <a:cxnSpLocks/>
            <a:stCxn id="47" idx="2"/>
            <a:endCxn id="66" idx="1"/>
          </p:cNvCxnSpPr>
          <p:nvPr/>
        </p:nvCxnSpPr>
        <p:spPr>
          <a:xfrm rot="16200000" flipH="1">
            <a:off x="6168192" y="1321807"/>
            <a:ext cx="1614334" cy="1585513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39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7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7FDB-4BE5-2DF5-7CC8-C911EE62E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94E2A-359F-1C22-E891-C75F2421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8"/>
            <a:ext cx="8186312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 Phase 1 : harmonisation mission, validation, séances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4B45A7-2700-2FC1-71E2-586D087B179C}"/>
              </a:ext>
            </a:extLst>
          </p:cNvPr>
          <p:cNvSpPr txBox="1"/>
          <p:nvPr/>
        </p:nvSpPr>
        <p:spPr>
          <a:xfrm>
            <a:off x="623392" y="1426268"/>
            <a:ext cx="466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Du point de vue des compétences visées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B03AB0-C9F3-7CEB-FDFF-3DF1D91944C3}"/>
              </a:ext>
            </a:extLst>
          </p:cNvPr>
          <p:cNvSpPr txBox="1"/>
          <p:nvPr/>
        </p:nvSpPr>
        <p:spPr>
          <a:xfrm>
            <a:off x="989313" y="2285607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1</a:t>
            </a:r>
          </a:p>
          <a:p>
            <a:pPr algn="ctr"/>
            <a:r>
              <a:rPr lang="fr-FR" sz="1200" dirty="0"/>
              <a:t>Enquête : les trous noirs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ED9B86-9C95-CD72-6F76-F2D6149C1410}"/>
              </a:ext>
            </a:extLst>
          </p:cNvPr>
          <p:cNvSpPr txBox="1"/>
          <p:nvPr/>
        </p:nvSpPr>
        <p:spPr>
          <a:xfrm>
            <a:off x="1631530" y="3033954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Utilisation de l’anglais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087767-9BDC-70D7-84EF-15D41E3387A3}"/>
              </a:ext>
            </a:extLst>
          </p:cNvPr>
          <p:cNvSpPr txBox="1"/>
          <p:nvPr/>
        </p:nvSpPr>
        <p:spPr>
          <a:xfrm>
            <a:off x="2273747" y="3782301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5</a:t>
            </a:r>
          </a:p>
          <a:p>
            <a:pPr algn="ctr"/>
            <a:r>
              <a:rPr lang="fr-FR" sz="1200" dirty="0"/>
              <a:t>Veille : l’intelligence artificielle</a:t>
            </a:r>
          </a:p>
        </p:txBody>
      </p: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1B633166-A699-B720-3E91-C17C54119323}"/>
              </a:ext>
            </a:extLst>
          </p:cNvPr>
          <p:cNvCxnSpPr>
            <a:cxnSpLocks/>
            <a:stCxn id="13" idx="3"/>
            <a:endCxn id="14" idx="3"/>
          </p:cNvCxnSpPr>
          <p:nvPr/>
        </p:nvCxnSpPr>
        <p:spPr>
          <a:xfrm>
            <a:off x="3874567" y="2547217"/>
            <a:ext cx="642217" cy="748347"/>
          </a:xfrm>
          <a:prstGeom prst="curvedConnector3">
            <a:avLst>
              <a:gd name="adj1" fmla="val 135595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12417BF6-DBEB-C960-16C2-A93E2E4DB0B7}"/>
              </a:ext>
            </a:extLst>
          </p:cNvPr>
          <p:cNvCxnSpPr>
            <a:cxnSpLocks/>
            <a:stCxn id="14" idx="3"/>
            <a:endCxn id="16" idx="3"/>
          </p:cNvCxnSpPr>
          <p:nvPr/>
        </p:nvCxnSpPr>
        <p:spPr>
          <a:xfrm>
            <a:off x="4516784" y="3295564"/>
            <a:ext cx="642217" cy="748347"/>
          </a:xfrm>
          <a:prstGeom prst="curvedConnector3">
            <a:avLst>
              <a:gd name="adj1" fmla="val 135595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181EFE00-3AB4-27FD-81C9-BC0D11BA424B}"/>
              </a:ext>
            </a:extLst>
          </p:cNvPr>
          <p:cNvSpPr txBox="1"/>
          <p:nvPr/>
        </p:nvSpPr>
        <p:spPr>
          <a:xfrm rot="3110580">
            <a:off x="3961533" y="3038169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Progression pédagogique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283B19-099E-B91C-4369-007D22989E2C}"/>
              </a:ext>
            </a:extLst>
          </p:cNvPr>
          <p:cNvSpPr txBox="1"/>
          <p:nvPr/>
        </p:nvSpPr>
        <p:spPr>
          <a:xfrm rot="3110580">
            <a:off x="-550343" y="3234008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Compétences relativement</a:t>
            </a:r>
          </a:p>
          <a:p>
            <a:pPr algn="ctr"/>
            <a:r>
              <a:rPr lang="fr-FR" b="1" dirty="0"/>
              <a:t> similaires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3BAD1C1-891F-AC23-9E2F-D6312D15CB39}"/>
              </a:ext>
            </a:extLst>
          </p:cNvPr>
          <p:cNvSpPr txBox="1"/>
          <p:nvPr/>
        </p:nvSpPr>
        <p:spPr>
          <a:xfrm>
            <a:off x="6619825" y="3410217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Verdict : Plagiat ?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EA8C995-34BA-D8C6-7178-C0950CABB814}"/>
              </a:ext>
            </a:extLst>
          </p:cNvPr>
          <p:cNvSpPr txBox="1"/>
          <p:nvPr/>
        </p:nvSpPr>
        <p:spPr>
          <a:xfrm>
            <a:off x="6619825" y="2510734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2</a:t>
            </a:r>
          </a:p>
          <a:p>
            <a:pPr algn="ctr"/>
            <a:r>
              <a:rPr lang="fr-FR" sz="1200" dirty="0"/>
              <a:t>Evaluation et fiabilité des sources</a:t>
            </a:r>
          </a:p>
        </p:txBody>
      </p:sp>
      <p:sp>
        <p:nvSpPr>
          <p:cNvPr id="45" name="Accolade fermante 44">
            <a:extLst>
              <a:ext uri="{FF2B5EF4-FFF2-40B4-BE49-F238E27FC236}">
                <a16:creationId xmlns:a16="http://schemas.microsoft.com/office/drawing/2014/main" id="{B86DA3C8-C772-1680-3419-DBB49523BF17}"/>
              </a:ext>
            </a:extLst>
          </p:cNvPr>
          <p:cNvSpPr/>
          <p:nvPr/>
        </p:nvSpPr>
        <p:spPr>
          <a:xfrm>
            <a:off x="9219539" y="2212258"/>
            <a:ext cx="993683" cy="2093263"/>
          </a:xfrm>
          <a:prstGeom prst="rightBrace">
            <a:avLst>
              <a:gd name="adj1" fmla="val 43964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FC635AE-4A97-228D-5ECE-3DB0E08E8369}"/>
              </a:ext>
            </a:extLst>
          </p:cNvPr>
          <p:cNvSpPr txBox="1"/>
          <p:nvPr/>
        </p:nvSpPr>
        <p:spPr>
          <a:xfrm>
            <a:off x="10268086" y="2797224"/>
            <a:ext cx="180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Séances plus isolées dans le réseau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23D368D1-5A69-73F6-1F83-68B5CCE42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58" y="4817377"/>
            <a:ext cx="2126978" cy="1721149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4A99498F-7776-1AC5-10E2-1A679F596010}"/>
              </a:ext>
            </a:extLst>
          </p:cNvPr>
          <p:cNvSpPr txBox="1"/>
          <p:nvPr/>
        </p:nvSpPr>
        <p:spPr>
          <a:xfrm>
            <a:off x="3337236" y="5440282"/>
            <a:ext cx="624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Conséquences sur l’agencement des cinq séances dans le tout que forme le SPOC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587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0B887-F27B-3D6D-2481-CC70ED738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B3640-86B3-082D-E6CA-03689FC1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8"/>
            <a:ext cx="8186312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 Phase 1 : harmonisation mission, validation, séances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A0F0C2-8A60-6E4D-E8D7-4B58A1A2312D}"/>
              </a:ext>
            </a:extLst>
          </p:cNvPr>
          <p:cNvSpPr txBox="1"/>
          <p:nvPr/>
        </p:nvSpPr>
        <p:spPr>
          <a:xfrm>
            <a:off x="505886" y="1752205"/>
            <a:ext cx="3215960" cy="58477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Mission</a:t>
            </a:r>
          </a:p>
          <a:p>
            <a:pPr algn="ctr"/>
            <a:r>
              <a:rPr lang="fr-FR" sz="1400" dirty="0"/>
              <a:t>(gameplay, </a:t>
            </a:r>
            <a:r>
              <a:rPr lang="fr-FR" sz="1400" dirty="0" err="1"/>
              <a:t>game</a:t>
            </a:r>
            <a:r>
              <a:rPr lang="fr-FR" sz="1400" dirty="0"/>
              <a:t> design, scénario)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3E54EE-F347-B256-ADFE-92C2E5403C29}"/>
              </a:ext>
            </a:extLst>
          </p:cNvPr>
          <p:cNvSpPr txBox="1"/>
          <p:nvPr/>
        </p:nvSpPr>
        <p:spPr>
          <a:xfrm>
            <a:off x="505886" y="4174349"/>
            <a:ext cx="3215960" cy="800219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Validation</a:t>
            </a:r>
          </a:p>
          <a:p>
            <a:pPr algn="ctr"/>
            <a:r>
              <a:rPr lang="fr-FR" sz="1400" dirty="0"/>
              <a:t>(évaluation, structuration, compétence)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402414-6B7F-074C-5EC7-E53CFB0E2EAC}"/>
              </a:ext>
            </a:extLst>
          </p:cNvPr>
          <p:cNvSpPr txBox="1"/>
          <p:nvPr/>
        </p:nvSpPr>
        <p:spPr>
          <a:xfrm>
            <a:off x="1294110" y="4595729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Le français une langue morte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8E3D05-5B59-439C-183C-C144F6DF0E12}"/>
              </a:ext>
            </a:extLst>
          </p:cNvPr>
          <p:cNvSpPr txBox="1"/>
          <p:nvPr/>
        </p:nvSpPr>
        <p:spPr>
          <a:xfrm>
            <a:off x="1457668" y="4712958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x</a:t>
            </a:r>
          </a:p>
          <a:p>
            <a:pPr algn="ctr"/>
            <a:r>
              <a:rPr lang="fr-FR" sz="1200" dirty="0"/>
              <a:t>Verdict : Plagiat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80E6DA-A948-C006-14AB-F4344670C7EA}"/>
              </a:ext>
            </a:extLst>
          </p:cNvPr>
          <p:cNvSpPr txBox="1"/>
          <p:nvPr/>
        </p:nvSpPr>
        <p:spPr>
          <a:xfrm>
            <a:off x="1621226" y="4821276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5</a:t>
            </a:r>
          </a:p>
          <a:p>
            <a:pPr algn="ctr"/>
            <a:r>
              <a:rPr lang="fr-FR" sz="1200" dirty="0"/>
              <a:t>Veille : l’intelligence artificielle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9678EB-7DFD-1391-D6D9-A12BA1DA3C0B}"/>
              </a:ext>
            </a:extLst>
          </p:cNvPr>
          <p:cNvSpPr txBox="1"/>
          <p:nvPr/>
        </p:nvSpPr>
        <p:spPr>
          <a:xfrm>
            <a:off x="1784714" y="4929594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2</a:t>
            </a:r>
          </a:p>
          <a:p>
            <a:pPr algn="ctr"/>
            <a:r>
              <a:rPr lang="fr-FR" sz="1200" dirty="0"/>
              <a:t>Evaluation et fiabilité des sources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B5DB2B-3F92-CC93-5F8F-A1798F09A0EB}"/>
              </a:ext>
            </a:extLst>
          </p:cNvPr>
          <p:cNvSpPr txBox="1"/>
          <p:nvPr/>
        </p:nvSpPr>
        <p:spPr>
          <a:xfrm>
            <a:off x="1948202" y="5082886"/>
            <a:ext cx="2885254" cy="52322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Séance 1</a:t>
            </a:r>
          </a:p>
          <a:p>
            <a:pPr algn="ctr"/>
            <a:r>
              <a:rPr lang="fr-FR" sz="1200" dirty="0"/>
              <a:t>Enquête : les trous noirs</a:t>
            </a:r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643DBA96-C0DD-4A38-B5D5-4689FD5ABE0A}"/>
              </a:ext>
            </a:extLst>
          </p:cNvPr>
          <p:cNvCxnSpPr>
            <a:stCxn id="5" idx="3"/>
            <a:endCxn id="3" idx="3"/>
          </p:cNvCxnSpPr>
          <p:nvPr/>
        </p:nvCxnSpPr>
        <p:spPr>
          <a:xfrm flipH="1" flipV="1">
            <a:off x="3721846" y="2044593"/>
            <a:ext cx="1111610" cy="3299903"/>
          </a:xfrm>
          <a:prstGeom prst="curvedConnector3">
            <a:avLst>
              <a:gd name="adj1" fmla="val -63021"/>
            </a:avLst>
          </a:prstGeom>
          <a:ln w="762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246FB26-A5F2-C6A1-D0F8-BAB27D94B103}"/>
              </a:ext>
            </a:extLst>
          </p:cNvPr>
          <p:cNvSpPr txBox="1"/>
          <p:nvPr/>
        </p:nvSpPr>
        <p:spPr>
          <a:xfrm>
            <a:off x="5658978" y="4574458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Elaboration d’un canevas identique pour toutes les séances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619F88-6B42-4488-80B3-1073B1491998}"/>
              </a:ext>
            </a:extLst>
          </p:cNvPr>
          <p:cNvSpPr txBox="1"/>
          <p:nvPr/>
        </p:nvSpPr>
        <p:spPr>
          <a:xfrm>
            <a:off x="5658978" y="2044005"/>
            <a:ext cx="6169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Impact sur l’ordre des séances et donc sur les relations narratives et pédagogiques entre elles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13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A9EB2-E98C-6B70-A93F-32665C7E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 Phase 1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A4772B-9E94-D74A-3402-42E1EEACE271}"/>
              </a:ext>
            </a:extLst>
          </p:cNvPr>
          <p:cNvSpPr txBox="1"/>
          <p:nvPr/>
        </p:nvSpPr>
        <p:spPr>
          <a:xfrm>
            <a:off x="1046178" y="1337187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Ordre des séances stabilisé*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9E9C4D-4B9B-CCA4-3007-C34E5C57884A}"/>
              </a:ext>
            </a:extLst>
          </p:cNvPr>
          <p:cNvSpPr txBox="1"/>
          <p:nvPr/>
        </p:nvSpPr>
        <p:spPr>
          <a:xfrm>
            <a:off x="674676" y="2068343"/>
            <a:ext cx="2066651" cy="492443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Séance 1</a:t>
            </a:r>
          </a:p>
          <a:p>
            <a:pPr algn="ctr"/>
            <a:r>
              <a:rPr lang="fr-FR" sz="1100" dirty="0"/>
              <a:t>Enquête : les trous noirs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16E112-7642-494F-2748-634956CD061A}"/>
              </a:ext>
            </a:extLst>
          </p:cNvPr>
          <p:cNvSpPr txBox="1"/>
          <p:nvPr/>
        </p:nvSpPr>
        <p:spPr>
          <a:xfrm>
            <a:off x="5407741" y="2068343"/>
            <a:ext cx="1809134" cy="492443"/>
          </a:xfrm>
          <a:prstGeom prst="chevron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Séance 3</a:t>
            </a:r>
          </a:p>
          <a:p>
            <a:pPr algn="ctr"/>
            <a:r>
              <a:rPr lang="fr-FR" sz="1100" dirty="0"/>
              <a:t>Verdict : Plagiat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CCC5F7-EDC2-CEE6-BE10-60392E49539F}"/>
              </a:ext>
            </a:extLst>
          </p:cNvPr>
          <p:cNvSpPr txBox="1"/>
          <p:nvPr/>
        </p:nvSpPr>
        <p:spPr>
          <a:xfrm>
            <a:off x="7118554" y="2068343"/>
            <a:ext cx="2104102" cy="492443"/>
          </a:xfrm>
          <a:prstGeom prst="chevron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Séance 4</a:t>
            </a:r>
          </a:p>
          <a:p>
            <a:pPr algn="ctr"/>
            <a:r>
              <a:rPr lang="fr-FR" sz="1100" dirty="0"/>
              <a:t>Utilisation de l’anglais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08C725-AD89-A7BB-F6F9-DCDE5F0C7A7C}"/>
              </a:ext>
            </a:extLst>
          </p:cNvPr>
          <p:cNvSpPr txBox="1"/>
          <p:nvPr/>
        </p:nvSpPr>
        <p:spPr>
          <a:xfrm>
            <a:off x="9134167" y="2067071"/>
            <a:ext cx="2684206" cy="492443"/>
          </a:xfrm>
          <a:prstGeom prst="chevron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Séance 5</a:t>
            </a:r>
          </a:p>
          <a:p>
            <a:pPr algn="ctr"/>
            <a:r>
              <a:rPr lang="fr-FR" sz="1100" dirty="0"/>
              <a:t>Veille : l’intelligence artificielle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8733EF-D33A-8ABB-6B78-8D38C0E4070A}"/>
              </a:ext>
            </a:extLst>
          </p:cNvPr>
          <p:cNvSpPr txBox="1"/>
          <p:nvPr/>
        </p:nvSpPr>
        <p:spPr>
          <a:xfrm>
            <a:off x="2635043" y="2068343"/>
            <a:ext cx="2871019" cy="492443"/>
          </a:xfrm>
          <a:prstGeom prst="chevron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Séance 2</a:t>
            </a:r>
          </a:p>
          <a:p>
            <a:pPr algn="ctr"/>
            <a:r>
              <a:rPr lang="fr-FR" sz="1100" dirty="0"/>
              <a:t>Evaluation et fiabilité des sources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786E06-D940-F6FE-59D2-F3A0D739EEBA}"/>
              </a:ext>
            </a:extLst>
          </p:cNvPr>
          <p:cNvSpPr/>
          <p:nvPr/>
        </p:nvSpPr>
        <p:spPr>
          <a:xfrm>
            <a:off x="364960" y="1258303"/>
            <a:ext cx="619432" cy="619432"/>
          </a:xfrm>
          <a:prstGeom prst="ellipse">
            <a:avLst/>
          </a:prstGeom>
          <a:solidFill>
            <a:srgbClr val="68013F"/>
          </a:solidFill>
          <a:ln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4BFCA3-C14B-ABFB-9F6D-EA19E7D44E4F}"/>
              </a:ext>
            </a:extLst>
          </p:cNvPr>
          <p:cNvSpPr txBox="1"/>
          <p:nvPr/>
        </p:nvSpPr>
        <p:spPr>
          <a:xfrm>
            <a:off x="870209" y="2796654"/>
            <a:ext cx="1001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*il sera amené à changer pour d’autres raisons très pragmatiques de date de lancement des différentes séances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CDF730D-46C8-1DF9-F89E-CE6F2650DFD1}"/>
              </a:ext>
            </a:extLst>
          </p:cNvPr>
          <p:cNvSpPr txBox="1"/>
          <p:nvPr/>
        </p:nvSpPr>
        <p:spPr>
          <a:xfrm>
            <a:off x="1046177" y="3565920"/>
            <a:ext cx="83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Canevas des séances uniformisé et durée totale cible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85EBA38-C929-5D99-EA33-8C373BB9032F}"/>
              </a:ext>
            </a:extLst>
          </p:cNvPr>
          <p:cNvSpPr/>
          <p:nvPr/>
        </p:nvSpPr>
        <p:spPr>
          <a:xfrm>
            <a:off x="364960" y="3487037"/>
            <a:ext cx="619432" cy="619432"/>
          </a:xfrm>
          <a:prstGeom prst="ellipse">
            <a:avLst/>
          </a:prstGeom>
          <a:solidFill>
            <a:srgbClr val="68013F"/>
          </a:solidFill>
          <a:ln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  <a:endParaRPr lang="fr-FR" b="1" dirty="0"/>
          </a:p>
        </p:txBody>
      </p:sp>
      <p:sp>
        <p:nvSpPr>
          <p:cNvPr id="20" name="Flèche : pentagone 19">
            <a:extLst>
              <a:ext uri="{FF2B5EF4-FFF2-40B4-BE49-F238E27FC236}">
                <a16:creationId xmlns:a16="http://schemas.microsoft.com/office/drawing/2014/main" id="{14C90C95-635B-4D15-8ECA-79E1918CC923}"/>
              </a:ext>
            </a:extLst>
          </p:cNvPr>
          <p:cNvSpPr/>
          <p:nvPr/>
        </p:nvSpPr>
        <p:spPr>
          <a:xfrm>
            <a:off x="436578" y="4282933"/>
            <a:ext cx="1773556" cy="164325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Chapitre 1</a:t>
            </a:r>
          </a:p>
          <a:p>
            <a:pPr algn="ctr"/>
            <a:r>
              <a:rPr lang="fr-FR" b="1" dirty="0"/>
              <a:t>45 min</a:t>
            </a:r>
          </a:p>
        </p:txBody>
      </p:sp>
      <p:sp>
        <p:nvSpPr>
          <p:cNvPr id="23" name="Flèche : chevron 22">
            <a:extLst>
              <a:ext uri="{FF2B5EF4-FFF2-40B4-BE49-F238E27FC236}">
                <a16:creationId xmlns:a16="http://schemas.microsoft.com/office/drawing/2014/main" id="{329A51FA-C624-D738-9795-51C226ED887A}"/>
              </a:ext>
            </a:extLst>
          </p:cNvPr>
          <p:cNvSpPr/>
          <p:nvPr/>
        </p:nvSpPr>
        <p:spPr>
          <a:xfrm>
            <a:off x="2839326" y="4282933"/>
            <a:ext cx="2824053" cy="1643250"/>
          </a:xfrm>
          <a:prstGeom prst="chevron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Chapitre 2</a:t>
            </a:r>
          </a:p>
          <a:p>
            <a:pPr algn="ctr"/>
            <a:r>
              <a:rPr lang="fr-FR" b="1" dirty="0"/>
              <a:t>45 min</a:t>
            </a:r>
          </a:p>
        </p:txBody>
      </p:sp>
      <p:sp>
        <p:nvSpPr>
          <p:cNvPr id="24" name="Flèche : chevron 23">
            <a:extLst>
              <a:ext uri="{FF2B5EF4-FFF2-40B4-BE49-F238E27FC236}">
                <a16:creationId xmlns:a16="http://schemas.microsoft.com/office/drawing/2014/main" id="{E73A3D7F-42C9-3243-EAE4-FA990936C1F4}"/>
              </a:ext>
            </a:extLst>
          </p:cNvPr>
          <p:cNvSpPr/>
          <p:nvPr/>
        </p:nvSpPr>
        <p:spPr>
          <a:xfrm>
            <a:off x="6315867" y="4282933"/>
            <a:ext cx="2824053" cy="1643250"/>
          </a:xfrm>
          <a:prstGeom prst="chevron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Chapitre 3</a:t>
            </a:r>
          </a:p>
          <a:p>
            <a:pPr algn="ctr"/>
            <a:r>
              <a:rPr lang="fr-FR" b="1" dirty="0"/>
              <a:t>45 min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BA78148-BDFA-464A-E160-909258532B65}"/>
              </a:ext>
            </a:extLst>
          </p:cNvPr>
          <p:cNvSpPr/>
          <p:nvPr/>
        </p:nvSpPr>
        <p:spPr>
          <a:xfrm>
            <a:off x="2210134" y="4694924"/>
            <a:ext cx="1111045" cy="819267"/>
          </a:xfrm>
          <a:prstGeom prst="roundRect">
            <a:avLst/>
          </a:prstGeom>
          <a:solidFill>
            <a:schemeClr val="bg1"/>
          </a:solidFill>
          <a:ln>
            <a:solidFill>
              <a:srgbClr val="680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Test chap. 1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A6FC392-4584-A1C6-FB3C-4B53D6D9E16B}"/>
              </a:ext>
            </a:extLst>
          </p:cNvPr>
          <p:cNvSpPr/>
          <p:nvPr/>
        </p:nvSpPr>
        <p:spPr>
          <a:xfrm>
            <a:off x="5696509" y="4694923"/>
            <a:ext cx="1111045" cy="819267"/>
          </a:xfrm>
          <a:prstGeom prst="roundRect">
            <a:avLst/>
          </a:prstGeom>
          <a:solidFill>
            <a:schemeClr val="bg1"/>
          </a:solidFill>
          <a:ln>
            <a:solidFill>
              <a:srgbClr val="680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Test chap. 2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1A77B78-9745-DAEC-D949-5DCDEA7EF6BF}"/>
              </a:ext>
            </a:extLst>
          </p:cNvPr>
          <p:cNvSpPr/>
          <p:nvPr/>
        </p:nvSpPr>
        <p:spPr>
          <a:xfrm>
            <a:off x="9133718" y="4694923"/>
            <a:ext cx="1111045" cy="819267"/>
          </a:xfrm>
          <a:prstGeom prst="roundRect">
            <a:avLst/>
          </a:prstGeom>
          <a:solidFill>
            <a:schemeClr val="bg1"/>
          </a:solidFill>
          <a:ln>
            <a:solidFill>
              <a:srgbClr val="68013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Test chap.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7E50C5-C09A-8E13-5876-37ABC0461B5D}"/>
              </a:ext>
            </a:extLst>
          </p:cNvPr>
          <p:cNvSpPr/>
          <p:nvPr/>
        </p:nvSpPr>
        <p:spPr>
          <a:xfrm>
            <a:off x="10344281" y="4513775"/>
            <a:ext cx="1543663" cy="1181561"/>
          </a:xfrm>
          <a:prstGeom prst="rect">
            <a:avLst/>
          </a:prstGeom>
          <a:solidFill>
            <a:schemeClr val="bg1"/>
          </a:solidFill>
          <a:ln w="57150">
            <a:solidFill>
              <a:srgbClr val="68013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Evaluation finale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(45 min)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B0F426-670B-4513-97F5-F4867413FA45}"/>
              </a:ext>
            </a:extLst>
          </p:cNvPr>
          <p:cNvSpPr txBox="1"/>
          <p:nvPr/>
        </p:nvSpPr>
        <p:spPr>
          <a:xfrm>
            <a:off x="729733" y="6193411"/>
            <a:ext cx="668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Pour une durée d’environ 3h/séance donc 15h au total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4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  <p:bldP spid="18" grpId="0"/>
      <p:bldP spid="19" grpId="0" animBg="1"/>
      <p:bldP spid="20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FE24-73E4-44FA-A4D4-939C8DE9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A3DA4C4-47C1-4BC0-8A3E-2441635EE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369960"/>
              </p:ext>
            </p:extLst>
          </p:nvPr>
        </p:nvGraphicFramePr>
        <p:xfrm>
          <a:off x="623390" y="1024128"/>
          <a:ext cx="10788321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7557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F445C-4911-81C4-5629-94BF7535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2 = Conception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39C504-17AD-999F-16C8-5EEC5C0A15E3}"/>
              </a:ext>
            </a:extLst>
          </p:cNvPr>
          <p:cNvSpPr txBox="1"/>
          <p:nvPr/>
        </p:nvSpPr>
        <p:spPr>
          <a:xfrm>
            <a:off x="383458" y="925922"/>
            <a:ext cx="7568097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/>
              <a:t>La </a:t>
            </a:r>
            <a:r>
              <a:rPr lang="fr-FR" sz="2400" dirty="0" err="1"/>
              <a:t>loooooooogue</a:t>
            </a:r>
            <a:r>
              <a:rPr lang="fr-FR" sz="2400" dirty="0"/>
              <a:t> étape de la </a:t>
            </a:r>
            <a:r>
              <a:rPr lang="fr-FR" sz="2400" b="1" dirty="0"/>
              <a:t>conception générale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CF2D9-9A04-B064-72DA-4DEA5404BC70}"/>
              </a:ext>
            </a:extLst>
          </p:cNvPr>
          <p:cNvSpPr/>
          <p:nvPr/>
        </p:nvSpPr>
        <p:spPr>
          <a:xfrm>
            <a:off x="1056010" y="1922872"/>
            <a:ext cx="1628196" cy="3150573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Etape dans la progression pédago-narrative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(unité d’action et de tâche à réaliser)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F575B92-17DB-2E02-5631-E765D6612C4D}"/>
              </a:ext>
            </a:extLst>
          </p:cNvPr>
          <p:cNvSpPr/>
          <p:nvPr/>
        </p:nvSpPr>
        <p:spPr>
          <a:xfrm>
            <a:off x="746294" y="1613156"/>
            <a:ext cx="619432" cy="619432"/>
          </a:xfrm>
          <a:prstGeom prst="ellipse">
            <a:avLst/>
          </a:prstGeom>
          <a:solidFill>
            <a:srgbClr val="68013F"/>
          </a:solidFill>
          <a:ln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  <a:endParaRPr lang="fr-FR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AEA6AE-325C-5408-3D5B-F0ADB035440B}"/>
              </a:ext>
            </a:extLst>
          </p:cNvPr>
          <p:cNvSpPr/>
          <p:nvPr/>
        </p:nvSpPr>
        <p:spPr>
          <a:xfrm>
            <a:off x="3115866" y="1922872"/>
            <a:ext cx="4091177" cy="3150573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Contenu explicitement affiché : </a:t>
            </a:r>
            <a:r>
              <a:rPr lang="fr-FR" dirty="0">
                <a:solidFill>
                  <a:srgbClr val="000000"/>
                </a:solidFill>
              </a:rPr>
              <a:t>consigne, exercice, démonstration, petit cheval, tout doit être écrit, représenté, dessiné, symbolisé.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52055B4-5EC4-5186-03D5-612E0CC4661A}"/>
              </a:ext>
            </a:extLst>
          </p:cNvPr>
          <p:cNvSpPr/>
          <p:nvPr/>
        </p:nvSpPr>
        <p:spPr>
          <a:xfrm>
            <a:off x="2806151" y="1613156"/>
            <a:ext cx="619432" cy="619432"/>
          </a:xfrm>
          <a:prstGeom prst="ellipse">
            <a:avLst/>
          </a:prstGeom>
          <a:solidFill>
            <a:srgbClr val="68013F"/>
          </a:solidFill>
          <a:ln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BFB60-A147-6773-7605-85305A06B07D}"/>
              </a:ext>
            </a:extLst>
          </p:cNvPr>
          <p:cNvSpPr/>
          <p:nvPr/>
        </p:nvSpPr>
        <p:spPr>
          <a:xfrm>
            <a:off x="7638703" y="1922872"/>
            <a:ext cx="1249658" cy="3150573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Objets actifs </a:t>
            </a:r>
            <a:r>
              <a:rPr lang="fr-FR" dirty="0">
                <a:solidFill>
                  <a:srgbClr val="000000"/>
                </a:solidFill>
              </a:rPr>
              <a:t>(liens, boutons, zone de texte, perso qui bougent…)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64CA946-4DDE-FA5B-BF25-F463DCCD364B}"/>
              </a:ext>
            </a:extLst>
          </p:cNvPr>
          <p:cNvSpPr/>
          <p:nvPr/>
        </p:nvSpPr>
        <p:spPr>
          <a:xfrm>
            <a:off x="7328987" y="1613156"/>
            <a:ext cx="619432" cy="619432"/>
          </a:xfrm>
          <a:prstGeom prst="ellipse">
            <a:avLst/>
          </a:prstGeom>
          <a:solidFill>
            <a:srgbClr val="68013F"/>
          </a:solidFill>
          <a:ln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  <a:endParaRPr lang="fr-FR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DD2C9-14DB-7EFA-25B9-C13FE25FC532}"/>
              </a:ext>
            </a:extLst>
          </p:cNvPr>
          <p:cNvSpPr/>
          <p:nvPr/>
        </p:nvSpPr>
        <p:spPr>
          <a:xfrm>
            <a:off x="9507792" y="1922872"/>
            <a:ext cx="2074607" cy="315057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Interaction apprenant / objets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(« quand l’apprenant clique sur xxx afficher xxx, aller à xxx »)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E666226-524C-A2CA-A92E-EDDF754707F6}"/>
              </a:ext>
            </a:extLst>
          </p:cNvPr>
          <p:cNvSpPr/>
          <p:nvPr/>
        </p:nvSpPr>
        <p:spPr>
          <a:xfrm>
            <a:off x="9198077" y="1613156"/>
            <a:ext cx="619432" cy="619432"/>
          </a:xfrm>
          <a:prstGeom prst="ellipse">
            <a:avLst/>
          </a:prstGeom>
          <a:solidFill>
            <a:srgbClr val="68013F"/>
          </a:solidFill>
          <a:ln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  <a:endParaRPr lang="fr-FR" b="1" dirty="0"/>
          </a:p>
        </p:txBody>
      </p:sp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D67D92C8-8B71-2F7F-6C05-9863CE981ADD}"/>
              </a:ext>
            </a:extLst>
          </p:cNvPr>
          <p:cNvSpPr/>
          <p:nvPr/>
        </p:nvSpPr>
        <p:spPr>
          <a:xfrm>
            <a:off x="5110683" y="5793244"/>
            <a:ext cx="2192593" cy="510778"/>
          </a:xfrm>
          <a:prstGeom prst="left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CD84CE-22AA-1FB5-7733-4E657B5ECA7B}"/>
              </a:ext>
            </a:extLst>
          </p:cNvPr>
          <p:cNvSpPr txBox="1"/>
          <p:nvPr/>
        </p:nvSpPr>
        <p:spPr>
          <a:xfrm>
            <a:off x="1669161" y="5863967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Responsable(s) de la séance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22C6B73-9AD4-2B6A-FA3B-E04EEDF5BBAD}"/>
              </a:ext>
            </a:extLst>
          </p:cNvPr>
          <p:cNvSpPr txBox="1"/>
          <p:nvPr/>
        </p:nvSpPr>
        <p:spPr>
          <a:xfrm>
            <a:off x="7366950" y="5863967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Ingénieure pédagogique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7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62A1E-8C47-5F4F-6D86-B8C217EE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Concrètement…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337E2A-3210-2ADB-89C7-41034821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382"/>
            <a:ext cx="12192000" cy="5451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423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61C28-5AB8-76A6-8D25-57F9DE7C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2 = conception (toujours)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384EA8-8974-87FA-2021-9E68FA747D7C}"/>
              </a:ext>
            </a:extLst>
          </p:cNvPr>
          <p:cNvSpPr txBox="1"/>
          <p:nvPr/>
        </p:nvSpPr>
        <p:spPr>
          <a:xfrm>
            <a:off x="383458" y="925922"/>
            <a:ext cx="8090676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/>
              <a:t>La (non moins) </a:t>
            </a:r>
            <a:r>
              <a:rPr lang="fr-FR" sz="2400" dirty="0" err="1"/>
              <a:t>loooooooogue</a:t>
            </a:r>
            <a:r>
              <a:rPr lang="fr-FR" sz="2400" dirty="0"/>
              <a:t> étape du </a:t>
            </a:r>
            <a:r>
              <a:rPr lang="fr-FR" sz="2400" b="1" dirty="0" err="1"/>
              <a:t>storyboarding</a:t>
            </a:r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14A56D-14DE-9D23-B4C8-684FAA97F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84" y="1525910"/>
            <a:ext cx="7191137" cy="44441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E04BB4-2C3D-B921-6E7B-CBC484877121}"/>
              </a:ext>
            </a:extLst>
          </p:cNvPr>
          <p:cNvSpPr txBox="1"/>
          <p:nvPr/>
        </p:nvSpPr>
        <p:spPr>
          <a:xfrm>
            <a:off x="249764" y="1622322"/>
            <a:ext cx="3461411" cy="261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Mise en situation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/>
              <a:t>format de l’écran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/>
              <a:t>Tests de couleurs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/>
              <a:t>Placement des objets, texte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FC342F-DDDB-21F8-0BD3-BCE71A48D4C6}"/>
              </a:ext>
            </a:extLst>
          </p:cNvPr>
          <p:cNvSpPr txBox="1"/>
          <p:nvPr/>
        </p:nvSpPr>
        <p:spPr>
          <a:xfrm>
            <a:off x="291300" y="4837470"/>
            <a:ext cx="318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L’idée c’est de faire toutes les bêtises possibles AVANT de passer à la réalisation</a:t>
            </a:r>
          </a:p>
        </p:txBody>
      </p:sp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024E56D9-7C49-6DC7-E01F-C10ECF3AF3FB}"/>
              </a:ext>
            </a:extLst>
          </p:cNvPr>
          <p:cNvSpPr/>
          <p:nvPr/>
        </p:nvSpPr>
        <p:spPr>
          <a:xfrm>
            <a:off x="4060060" y="6092969"/>
            <a:ext cx="1214786" cy="510778"/>
          </a:xfrm>
          <a:prstGeom prst="left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8BFF32-660C-206A-4A24-D135E3543CA1}"/>
              </a:ext>
            </a:extLst>
          </p:cNvPr>
          <p:cNvSpPr txBox="1"/>
          <p:nvPr/>
        </p:nvSpPr>
        <p:spPr>
          <a:xfrm>
            <a:off x="719848" y="616369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Responsable(s) de la séance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7D9245-996A-F0FB-4BB7-6531F7B94B3A}"/>
              </a:ext>
            </a:extLst>
          </p:cNvPr>
          <p:cNvSpPr txBox="1"/>
          <p:nvPr/>
        </p:nvSpPr>
        <p:spPr>
          <a:xfrm>
            <a:off x="5237209" y="6163692"/>
            <a:ext cx="308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Ingénieure pédagogique</a:t>
            </a:r>
          </a:p>
        </p:txBody>
      </p:sp>
      <p:sp>
        <p:nvSpPr>
          <p:cNvPr id="12" name="Flèche : double flèche horizontale 11">
            <a:extLst>
              <a:ext uri="{FF2B5EF4-FFF2-40B4-BE49-F238E27FC236}">
                <a16:creationId xmlns:a16="http://schemas.microsoft.com/office/drawing/2014/main" id="{10D0A7F2-61C0-3ED4-E04C-DBA8D0EB02F3}"/>
              </a:ext>
            </a:extLst>
          </p:cNvPr>
          <p:cNvSpPr/>
          <p:nvPr/>
        </p:nvSpPr>
        <p:spPr>
          <a:xfrm>
            <a:off x="8286902" y="6092969"/>
            <a:ext cx="1214786" cy="510778"/>
          </a:xfrm>
          <a:prstGeom prst="left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4B106F-EA1B-E042-FAD4-B7053D89F710}"/>
              </a:ext>
            </a:extLst>
          </p:cNvPr>
          <p:cNvSpPr txBox="1"/>
          <p:nvPr/>
        </p:nvSpPr>
        <p:spPr>
          <a:xfrm>
            <a:off x="9464051" y="6163692"/>
            <a:ext cx="159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Concepteur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30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4527E-F551-FE32-21F1-83E36EBB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Concrètement…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0A82DE-EF5A-C1E0-C0E5-24587E5C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24" y="963561"/>
            <a:ext cx="5623504" cy="301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703D51-B5F2-4CA2-0057-D70D6274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474" y="963561"/>
            <a:ext cx="5515896" cy="301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8FA48E-F254-DE14-DFB0-16550020E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13" y="4361579"/>
            <a:ext cx="3307116" cy="209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97AF39-7138-ABD4-C97B-0D671764E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649" y="4361579"/>
            <a:ext cx="3466614" cy="209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851610A-D980-EF68-287A-E3428DAD6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751" y="4361579"/>
            <a:ext cx="3854406" cy="209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49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6F984-CC66-5B63-10C7-DEDAB0BE8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3 = réalisation (côté prestataire)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B32157-B892-C7A8-2E32-786221FED774}"/>
              </a:ext>
            </a:extLst>
          </p:cNvPr>
          <p:cNvSpPr txBox="1"/>
          <p:nvPr/>
        </p:nvSpPr>
        <p:spPr>
          <a:xfrm>
            <a:off x="383458" y="925922"/>
            <a:ext cx="3641962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/>
              <a:t>Réalisations graphiques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7E8BD1-0ED9-1A99-3034-01C7476F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6" y="1800604"/>
            <a:ext cx="1213002" cy="13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36C6C34D-9D2D-0FE5-04A6-C6BEEB43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76" y="1804584"/>
            <a:ext cx="1310385" cy="13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1F8A1B-1744-ACBF-296B-49A97146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39" y="1800604"/>
            <a:ext cx="1384006" cy="13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ne image contenant jouet&#10;&#10;Description générée automatiquement">
            <a:extLst>
              <a:ext uri="{FF2B5EF4-FFF2-40B4-BE49-F238E27FC236}">
                <a16:creationId xmlns:a16="http://schemas.microsoft.com/office/drawing/2014/main" id="{A56778C1-6181-958E-E099-1F3AD0E1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23" y="1800604"/>
            <a:ext cx="1213002" cy="13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81A264E7-F767-48FA-A86B-82BC9A597587}"/>
              </a:ext>
            </a:extLst>
          </p:cNvPr>
          <p:cNvSpPr/>
          <p:nvPr/>
        </p:nvSpPr>
        <p:spPr>
          <a:xfrm>
            <a:off x="6096000" y="2124039"/>
            <a:ext cx="1781210" cy="717755"/>
          </a:xfrm>
          <a:prstGeom prst="leftArrow">
            <a:avLst/>
          </a:prstGeom>
          <a:solidFill>
            <a:srgbClr val="7F7F7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1C911F-D100-7314-54AB-A7352233140E}"/>
              </a:ext>
            </a:extLst>
          </p:cNvPr>
          <p:cNvSpPr txBox="1"/>
          <p:nvPr/>
        </p:nvSpPr>
        <p:spPr>
          <a:xfrm>
            <a:off x="8168919" y="1755223"/>
            <a:ext cx="2395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personnages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détective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 bibliothécaire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L’étudiante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L’étudiant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D71263-DFD7-7271-87AC-2262591A5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68" y="3529135"/>
            <a:ext cx="2941671" cy="219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4C583A-C6FE-AAB5-2AA7-70D2B60242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178" y="3529135"/>
            <a:ext cx="3580764" cy="227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8552C2-017F-E1CA-F3D9-9A2C9896E9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3282" y="3529135"/>
            <a:ext cx="3372536" cy="227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2DB28D4-A365-59E7-B73A-5ECF16066438}"/>
              </a:ext>
            </a:extLst>
          </p:cNvPr>
          <p:cNvSpPr txBox="1"/>
          <p:nvPr/>
        </p:nvSpPr>
        <p:spPr>
          <a:xfrm>
            <a:off x="1508045" y="6144155"/>
            <a:ext cx="917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 environnements : 1 par séance en fonction de la thématique + la BU et la cafétéria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791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79F33-4CFE-197D-BF80-E2C9F8BB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C0428-7090-3C6D-FACE-6CBC38FB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3 = réalisation (côté prestataire)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1107EA-6B85-69D2-4405-A135168B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1181311"/>
            <a:ext cx="10500529" cy="557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77B98D-4A32-CDBF-AE89-379C7BF43C45}"/>
              </a:ext>
            </a:extLst>
          </p:cNvPr>
          <p:cNvSpPr txBox="1"/>
          <p:nvPr/>
        </p:nvSpPr>
        <p:spPr>
          <a:xfrm>
            <a:off x="383458" y="925922"/>
            <a:ext cx="7750840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/>
              <a:t>Adaptation des storyboards dans </a:t>
            </a:r>
            <a:r>
              <a:rPr lang="fr-FR" sz="2400" dirty="0" err="1"/>
              <a:t>Articulate</a:t>
            </a:r>
            <a:r>
              <a:rPr lang="fr-FR" sz="2400" dirty="0"/>
              <a:t> Storyline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9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D1C8F-D86C-9A9B-0569-B0811FBD3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73661-EA51-5415-9DBC-6A2A08C5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3 = réalisation (côté GT)</a:t>
            </a:r>
          </a:p>
        </p:txBody>
      </p:sp>
      <p:pic>
        <p:nvPicPr>
          <p:cNvPr id="1026" name="Picture 2" descr="Offre spéciale apprentissage hybride - Rapidmooc x Steelcase">
            <a:extLst>
              <a:ext uri="{FF2B5EF4-FFF2-40B4-BE49-F238E27FC236}">
                <a16:creationId xmlns:a16="http://schemas.microsoft.com/office/drawing/2014/main" id="{2DB2C408-A749-8BC7-F32A-01B265EC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5" y="777719"/>
            <a:ext cx="2977986" cy="52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B358DF-154C-817F-FB14-CFD4A64EFEB4}"/>
              </a:ext>
            </a:extLst>
          </p:cNvPr>
          <p:cNvSpPr txBox="1"/>
          <p:nvPr/>
        </p:nvSpPr>
        <p:spPr>
          <a:xfrm>
            <a:off x="840306" y="5820696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Instrument du </a:t>
            </a:r>
          </a:p>
          <a:p>
            <a:pPr algn="ctr"/>
            <a:r>
              <a:rPr lang="fr-FR" i="1" dirty="0"/>
              <a:t>démon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799F50-E6EB-ECEB-A59B-BC12B88ED6F4}"/>
              </a:ext>
            </a:extLst>
          </p:cNvPr>
          <p:cNvSpPr txBox="1"/>
          <p:nvPr/>
        </p:nvSpPr>
        <p:spPr>
          <a:xfrm>
            <a:off x="2984089" y="1086464"/>
            <a:ext cx="591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Réalisation d’une 50aine de vidéos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D39E6E-3EC4-4F06-5FFB-1B9E1CAC742C}"/>
              </a:ext>
            </a:extLst>
          </p:cNvPr>
          <p:cNvSpPr txBox="1"/>
          <p:nvPr/>
        </p:nvSpPr>
        <p:spPr>
          <a:xfrm>
            <a:off x="3244644" y="1674770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Utilisation des bornes </a:t>
            </a:r>
            <a:r>
              <a:rPr lang="fr-FR" dirty="0" err="1"/>
              <a:t>RapidMooc</a:t>
            </a:r>
            <a:r>
              <a:rPr lang="fr-FR" dirty="0"/>
              <a:t> mises à disposition par l’Université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C379AE-B693-9527-B8F7-60A6F17E6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600" y="2078410"/>
            <a:ext cx="1841476" cy="418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FB49B4-FC77-CBDF-95B4-900ED6FF3396}"/>
              </a:ext>
            </a:extLst>
          </p:cNvPr>
          <p:cNvSpPr txBox="1"/>
          <p:nvPr/>
        </p:nvSpPr>
        <p:spPr>
          <a:xfrm>
            <a:off x="3244644" y="2078410"/>
            <a:ext cx="577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Plus tardivement, utilisation d’OBS pour enregistrer des voix et des animations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A876D4-20C3-6743-DA74-FE23B2347FEC}"/>
              </a:ext>
            </a:extLst>
          </p:cNvPr>
          <p:cNvSpPr txBox="1"/>
          <p:nvPr/>
        </p:nvSpPr>
        <p:spPr>
          <a:xfrm>
            <a:off x="8386635" y="6414085"/>
            <a:ext cx="358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Quelques slides sur les URL (séance 1)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11A3A1-36CA-4C57-B7C9-CC2D4B47F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440" y="2960057"/>
            <a:ext cx="4958520" cy="293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4290A47-989E-4862-9EE4-8DA4CAD41D86}"/>
              </a:ext>
            </a:extLst>
          </p:cNvPr>
          <p:cNvSpPr txBox="1"/>
          <p:nvPr/>
        </p:nvSpPr>
        <p:spPr>
          <a:xfrm>
            <a:off x="3957309" y="5980285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/>
              <a:t>Vidéos hébergées sur YouTube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041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261A5-F75F-471A-BCCB-D9037E91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 3 = réalisation (côté GT)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85219A-EA46-4915-BA19-952E3DD42A24}"/>
              </a:ext>
            </a:extLst>
          </p:cNvPr>
          <p:cNvSpPr txBox="1"/>
          <p:nvPr/>
        </p:nvSpPr>
        <p:spPr>
          <a:xfrm>
            <a:off x="1026081" y="880001"/>
            <a:ext cx="804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Réalisation des évaluations notées dans le LMS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FFA7E9-AEAD-4337-8939-1C51CF8A4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55" y="1666629"/>
            <a:ext cx="3286132" cy="25383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7E1487-A28E-4FBC-B18B-FAD52D87B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83" y="4204977"/>
            <a:ext cx="3921142" cy="10409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5DD45C2-E684-41AF-A008-9FD4988BDC5A}"/>
              </a:ext>
            </a:extLst>
          </p:cNvPr>
          <p:cNvSpPr txBox="1"/>
          <p:nvPr/>
        </p:nvSpPr>
        <p:spPr>
          <a:xfrm>
            <a:off x="4469760" y="1674770"/>
            <a:ext cx="662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14 tests notés formant l’architecture du carnet de notes du SPOC.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Essentiellement des QCM pour des questions pratiques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2C2EEA-6E21-4946-8F26-E43413A12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704" y="2802835"/>
            <a:ext cx="4355613" cy="38862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C2E6876-06DE-4CB8-A0EE-DE59B0627715}"/>
              </a:ext>
            </a:extLst>
          </p:cNvPr>
          <p:cNvSpPr txBox="1"/>
          <p:nvPr/>
        </p:nvSpPr>
        <p:spPr>
          <a:xfrm>
            <a:off x="4496678" y="2935803"/>
            <a:ext cx="2964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Avec parfois quelques exceptions et tentatives originales (dans les limites imposées par le LMS)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821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D8FEE-4F34-433C-8DD5-AEDC8E6E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Implantation dans le LMS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25E9AA-FF70-4C8D-A316-7E23F612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99" y="1846468"/>
            <a:ext cx="5131365" cy="2724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37F971-C616-4ABC-8974-2F8F9519B5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49" b="62238"/>
          <a:stretch/>
        </p:blipFill>
        <p:spPr>
          <a:xfrm>
            <a:off x="1490999" y="5370079"/>
            <a:ext cx="3201629" cy="1324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3D6E8D-63F4-4E7B-9C1B-4409D7D98BB6}"/>
              </a:ext>
            </a:extLst>
          </p:cNvPr>
          <p:cNvSpPr txBox="1"/>
          <p:nvPr/>
        </p:nvSpPr>
        <p:spPr>
          <a:xfrm>
            <a:off x="1187512" y="987647"/>
            <a:ext cx="380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contenu pédagogique en lui-même conçu sur Storyline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48513837-C8CC-4134-953E-00AF22431EF3}"/>
              </a:ext>
            </a:extLst>
          </p:cNvPr>
          <p:cNvSpPr/>
          <p:nvPr/>
        </p:nvSpPr>
        <p:spPr>
          <a:xfrm>
            <a:off x="2806414" y="4722187"/>
            <a:ext cx="566531" cy="4969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678D44-07D4-479E-AFD0-F61A08FF6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638" y="2040470"/>
            <a:ext cx="5369948" cy="3329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8EF5DE-104F-4DB8-9011-83F910D61528}"/>
              </a:ext>
            </a:extLst>
          </p:cNvPr>
          <p:cNvSpPr txBox="1"/>
          <p:nvPr/>
        </p:nvSpPr>
        <p:spPr>
          <a:xfrm>
            <a:off x="7200150" y="1027596"/>
            <a:ext cx="380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Les évaluations qui donneront lieu à une note /20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CE9500-AB1C-4049-8E8B-50D2BD447444}"/>
              </a:ext>
            </a:extLst>
          </p:cNvPr>
          <p:cNvSpPr txBox="1"/>
          <p:nvPr/>
        </p:nvSpPr>
        <p:spPr>
          <a:xfrm>
            <a:off x="5821229" y="1181484"/>
            <a:ext cx="54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226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19B5F-DE2E-0058-0AE8-B172F550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Implantation dans le LMS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23F4CD-CF7C-4F31-B44C-AD438EEF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98" y="1529612"/>
            <a:ext cx="3848025" cy="2310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AD5307-2D56-446D-A3E7-07837C294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55" y="3362217"/>
            <a:ext cx="3633238" cy="286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AC948D-D07E-4B5B-98DC-6D07E8C0AA92}"/>
              </a:ext>
            </a:extLst>
          </p:cNvPr>
          <p:cNvSpPr txBox="1"/>
          <p:nvPr/>
        </p:nvSpPr>
        <p:spPr>
          <a:xfrm>
            <a:off x="731520" y="986024"/>
            <a:ext cx="109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LMS utilisé à Paris-Saclay, Versailles-Saint-Quentin et Evry = </a:t>
            </a:r>
            <a:r>
              <a:rPr lang="fr-FR" b="1" dirty="0"/>
              <a:t>eCampus</a:t>
            </a:r>
            <a:r>
              <a:rPr lang="fr-FR" dirty="0"/>
              <a:t>, notre version de </a:t>
            </a:r>
            <a:r>
              <a:rPr lang="fr-FR" b="1" dirty="0"/>
              <a:t>Moodle</a:t>
            </a:r>
            <a:r>
              <a:rPr lang="fr-FR" dirty="0"/>
              <a:t>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1960C8A-7842-4A2C-B68C-CAAFB8E58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36" y="1970158"/>
            <a:ext cx="5311050" cy="2784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C2D624A-2C6B-4A4A-B3FD-1DC70D4BA456}"/>
              </a:ext>
            </a:extLst>
          </p:cNvPr>
          <p:cNvSpPr txBox="1"/>
          <p:nvPr/>
        </p:nvSpPr>
        <p:spPr>
          <a:xfrm>
            <a:off x="370407" y="4974078"/>
            <a:ext cx="539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éviter d’avoir un empilement d’activités…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495764-C216-4C57-893C-38475559D96A}"/>
              </a:ext>
            </a:extLst>
          </p:cNvPr>
          <p:cNvSpPr txBox="1"/>
          <p:nvPr/>
        </p:nvSpPr>
        <p:spPr>
          <a:xfrm>
            <a:off x="5406753" y="5447175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... On a fait comme ça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8672A5-47DB-44CF-B0A6-A09866BAA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84" y="1565968"/>
            <a:ext cx="1581371" cy="44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82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945343-05EB-4281-9C69-E257CA675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7524" y="2143125"/>
            <a:ext cx="2376952" cy="498476"/>
          </a:xfrm>
        </p:spPr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A90582-CEBD-499E-8E4F-51406DB46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4023" y="3311527"/>
            <a:ext cx="9503954" cy="826367"/>
          </a:xfrm>
        </p:spPr>
        <p:txBody>
          <a:bodyPr/>
          <a:lstStyle/>
          <a:p>
            <a:r>
              <a:rPr lang="fr-FR" dirty="0"/>
              <a:t>Contexte et genèse du projet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105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3468F-272A-4902-9B52-5E613256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Tout cela donne…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9AC557-32C1-4E3B-AE6E-A79531CE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91" y="1436700"/>
            <a:ext cx="5747015" cy="258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6571F0-B321-4434-9F43-0B174DD55FD4}"/>
              </a:ext>
            </a:extLst>
          </p:cNvPr>
          <p:cNvSpPr txBox="1"/>
          <p:nvPr/>
        </p:nvSpPr>
        <p:spPr>
          <a:xfrm>
            <a:off x="323823" y="1028077"/>
            <a:ext cx="2445886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/>
              <a:t>… le carnet de note…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B4D2E0-1CC7-4FEA-B47E-01BB9B887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41" y="3655915"/>
            <a:ext cx="5774024" cy="2927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AB53E3-AAC8-40D2-9C67-D30F9771C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36712"/>
            <a:ext cx="5747016" cy="2372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6139DF-C156-474C-8F00-8AE303163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982" y="2762882"/>
            <a:ext cx="5774025" cy="238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97C11B7-8B31-4AA4-B604-78BE94FD1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843" y="3429000"/>
            <a:ext cx="5747016" cy="293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398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1B2EE-05BB-49F1-95B5-8DCD1646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Tout cela donne…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A3D0C8-FC5B-4402-B74D-0190D2387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3" y="1452075"/>
            <a:ext cx="9286464" cy="4932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3456D6-DA3C-4852-B29D-A9B50A8951BF}"/>
              </a:ext>
            </a:extLst>
          </p:cNvPr>
          <p:cNvSpPr txBox="1"/>
          <p:nvPr/>
        </p:nvSpPr>
        <p:spPr>
          <a:xfrm>
            <a:off x="671693" y="1247763"/>
            <a:ext cx="4560864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/>
              <a:t>… et le système de délivrance de badges.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991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CF66CF-B1C9-73F9-ADA2-DFE38B3972BE}"/>
              </a:ext>
            </a:extLst>
          </p:cNvPr>
          <p:cNvSpPr/>
          <p:nvPr/>
        </p:nvSpPr>
        <p:spPr>
          <a:xfrm>
            <a:off x="6635816" y="1185749"/>
            <a:ext cx="4312404" cy="1875503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38100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000000"/>
                </a:solidFill>
              </a:rPr>
              <a:t>      Janvier 2022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Bêta-test</a:t>
            </a:r>
            <a:r>
              <a:rPr lang="fr-FR" dirty="0">
                <a:solidFill>
                  <a:srgbClr val="000000"/>
                </a:solidFill>
              </a:rPr>
              <a:t> de deux séances sur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Des collègues bibliothécaires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Des moniteurs étudiants (20aine)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513B824-4123-E8BE-7325-CAAB176EF6C1}"/>
              </a:ext>
            </a:extLst>
          </p:cNvPr>
          <p:cNvSpPr/>
          <p:nvPr/>
        </p:nvSpPr>
        <p:spPr>
          <a:xfrm>
            <a:off x="977352" y="1185748"/>
            <a:ext cx="4312404" cy="1875503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38100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000000"/>
                </a:solidFill>
              </a:rPr>
              <a:t>      Décembre 2021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Alpha-test</a:t>
            </a:r>
            <a:r>
              <a:rPr lang="fr-FR" dirty="0">
                <a:solidFill>
                  <a:srgbClr val="000000"/>
                </a:solidFill>
              </a:rPr>
              <a:t> de la première séance sur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Des collègues bibliothécaires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Une poignée d’enseignants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Des moniteurs étudiants (20aine)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C7DEA-25F9-F9D4-058C-62835BED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Phases de tests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B7DA879-28C8-CB55-0ACB-FD867FC79738}"/>
              </a:ext>
            </a:extLst>
          </p:cNvPr>
          <p:cNvSpPr/>
          <p:nvPr/>
        </p:nvSpPr>
        <p:spPr>
          <a:xfrm>
            <a:off x="623391" y="931746"/>
            <a:ext cx="707922" cy="7079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C0D65AC-1928-4352-BB57-513DE76BC705}"/>
              </a:ext>
            </a:extLst>
          </p:cNvPr>
          <p:cNvSpPr/>
          <p:nvPr/>
        </p:nvSpPr>
        <p:spPr>
          <a:xfrm>
            <a:off x="6281855" y="931746"/>
            <a:ext cx="707922" cy="7079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9D50F9BE-5E5A-82F3-0DEB-127A312E18CE}"/>
              </a:ext>
            </a:extLst>
          </p:cNvPr>
          <p:cNvSpPr/>
          <p:nvPr/>
        </p:nvSpPr>
        <p:spPr>
          <a:xfrm>
            <a:off x="2458064" y="3276590"/>
            <a:ext cx="1209367" cy="1002890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EFF616BA-E795-FE2A-7951-0AF0E635B42E}"/>
              </a:ext>
            </a:extLst>
          </p:cNvPr>
          <p:cNvSpPr/>
          <p:nvPr/>
        </p:nvSpPr>
        <p:spPr>
          <a:xfrm>
            <a:off x="8187334" y="3276590"/>
            <a:ext cx="1209367" cy="1002890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DD7E324-D573-4543-FC11-E8A183C29FC7}"/>
              </a:ext>
            </a:extLst>
          </p:cNvPr>
          <p:cNvSpPr/>
          <p:nvPr/>
        </p:nvSpPr>
        <p:spPr>
          <a:xfrm>
            <a:off x="977352" y="4400897"/>
            <a:ext cx="9970868" cy="1957443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38100">
            <a:solidFill>
              <a:srgbClr val="6801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000" dirty="0">
                <a:solidFill>
                  <a:srgbClr val="000000"/>
                </a:solidFill>
              </a:rPr>
              <a:t>Correctifs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</a:rPr>
              <a:t>Son des vidéos, </a:t>
            </a:r>
            <a:r>
              <a:rPr lang="fr-FR" sz="2000" u="sng" dirty="0">
                <a:solidFill>
                  <a:srgbClr val="000000"/>
                </a:solidFill>
              </a:rPr>
              <a:t>hyper important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</a:rPr>
              <a:t>Des points sur l’ergonomie des modules Storyline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</a:rPr>
              <a:t>Des correctifs (ou des tristes décisions) sur des exercices trop complexes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Les tests utilisateurs ne servent pas à confirmer qu’on est sur la bonne voie, mais à redéfinir (à la baisse) nos ambitions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699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0BBF4-353C-43AF-A13F-12A450960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PAUSE ?</a:t>
            </a:r>
          </a:p>
        </p:txBody>
      </p:sp>
      <p:pic>
        <p:nvPicPr>
          <p:cNvPr id="1028" name="Picture 4" descr="Les bienfaits de la méditation sur la santé - Marie Claire">
            <a:extLst>
              <a:ext uri="{FF2B5EF4-FFF2-40B4-BE49-F238E27FC236}">
                <a16:creationId xmlns:a16="http://schemas.microsoft.com/office/drawing/2014/main" id="{18414741-A695-4C29-96BF-6698E27D3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r="30144"/>
          <a:stretch/>
        </p:blipFill>
        <p:spPr bwMode="auto">
          <a:xfrm>
            <a:off x="-1" y="-1"/>
            <a:ext cx="6457363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905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C3DCBE-83B9-4EBE-89F3-7B9AA1DCD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A5673C-6001-4117-AE2C-99569D0EA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720" y="3311527"/>
            <a:ext cx="10322560" cy="826367"/>
          </a:xfrm>
        </p:spPr>
        <p:txBody>
          <a:bodyPr/>
          <a:lstStyle/>
          <a:p>
            <a:r>
              <a:rPr lang="fr-FR" dirty="0"/>
              <a:t>Phase de déploiement du SPOC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022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279C3-4E32-4E9E-9623-17E0A399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274638"/>
            <a:ext cx="9169833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Conditions du déploiement entre 2022 et 2025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B9F8AAC-ACAE-4B0A-9DFA-92603CD3444A}"/>
              </a:ext>
            </a:extLst>
          </p:cNvPr>
          <p:cNvSpPr/>
          <p:nvPr/>
        </p:nvSpPr>
        <p:spPr>
          <a:xfrm>
            <a:off x="749808" y="1325880"/>
            <a:ext cx="822960" cy="562074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4ADA07-0BB8-4EE7-945A-2E3BCB7A4E69}"/>
              </a:ext>
            </a:extLst>
          </p:cNvPr>
          <p:cNvSpPr txBox="1"/>
          <p:nvPr/>
        </p:nvSpPr>
        <p:spPr>
          <a:xfrm>
            <a:off x="1682496" y="1406862"/>
            <a:ext cx="7717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Relations interpersonnelles et professionnelles en premier lieu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Ont donné lieu à l’implantation du SPOC à l’UVSQ (avec Enrica </a:t>
            </a:r>
            <a:r>
              <a:rPr lang="fr-FR" dirty="0" err="1"/>
              <a:t>Harranger</a:t>
            </a:r>
            <a:r>
              <a:rPr lang="fr-FR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Ont donné lieu à l’implantation du SPOC à l’UEVE (avec Deborah Bourhis)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B6DE8FC-F79E-4342-9AA5-E3CEF6A1360D}"/>
              </a:ext>
            </a:extLst>
          </p:cNvPr>
          <p:cNvSpPr/>
          <p:nvPr/>
        </p:nvSpPr>
        <p:spPr>
          <a:xfrm>
            <a:off x="749808" y="3265203"/>
            <a:ext cx="822960" cy="562074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FF5385-77E6-4F73-80AB-297D90A91417}"/>
              </a:ext>
            </a:extLst>
          </p:cNvPr>
          <p:cNvSpPr txBox="1"/>
          <p:nvPr/>
        </p:nvSpPr>
        <p:spPr>
          <a:xfrm>
            <a:off x="1682496" y="3346185"/>
            <a:ext cx="7790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Soutien actif de la part de l’Ecole Universitaire de Premier Cycle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Participation à plusieurs GT autour des </a:t>
            </a:r>
            <a:r>
              <a:rPr lang="fr-FR" dirty="0" err="1"/>
              <a:t>SPOCs</a:t>
            </a:r>
            <a:r>
              <a:rPr lang="fr-FR" dirty="0"/>
              <a:t> en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Communication auprès de la communauté enseignante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6374873-BE1B-46E3-B58D-2FB54E7BCAB4}"/>
              </a:ext>
            </a:extLst>
          </p:cNvPr>
          <p:cNvSpPr/>
          <p:nvPr/>
        </p:nvSpPr>
        <p:spPr>
          <a:xfrm>
            <a:off x="740664" y="5123934"/>
            <a:ext cx="822960" cy="562074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B34CB5-201B-4C5B-9F6D-0C8B30DDBBAC}"/>
              </a:ext>
            </a:extLst>
          </p:cNvPr>
          <p:cNvSpPr txBox="1"/>
          <p:nvPr/>
        </p:nvSpPr>
        <p:spPr>
          <a:xfrm>
            <a:off x="1682496" y="5051028"/>
            <a:ext cx="9061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Présence accrue de notre part dans les journées d’études organisées par l’université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Journée des Initiatives Pédagogiques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Journée Fil Rouge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986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61E30-CE81-6A5D-26BA-6ACFB989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Mise en production : S2 2021-2022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559628-A1DC-1C76-B614-23561817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2821777"/>
            <a:ext cx="4917073" cy="12006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339E25-51BE-3DC3-2A95-25C8EB4A5DDC}"/>
              </a:ext>
            </a:extLst>
          </p:cNvPr>
          <p:cNvSpPr txBox="1"/>
          <p:nvPr/>
        </p:nvSpPr>
        <p:spPr>
          <a:xfrm>
            <a:off x="6184490" y="3109633"/>
            <a:ext cx="564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 promotion d’étudiants en Mesures Physiques de l’IUT d’Orsay, environ 120 étudiants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706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1559-27EF-887B-38CA-791C880F2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4A36A-D4F3-D12E-FD0E-E6CFC4CC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Année 2022-2023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6BAE68-C5F8-940D-2C68-EC7813A6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1523917"/>
            <a:ext cx="4917073" cy="12006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FD4C897-AFDE-0253-C436-64603097F713}"/>
              </a:ext>
            </a:extLst>
          </p:cNvPr>
          <p:cNvSpPr txBox="1"/>
          <p:nvPr/>
        </p:nvSpPr>
        <p:spPr>
          <a:xfrm>
            <a:off x="6184490" y="1939591"/>
            <a:ext cx="564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 promotion d’étudiants en Mesures Physiques de l’IUT d’Orsay, environ 120 étudiants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AD7F0B-8ED4-AAAC-E78A-447FA8B68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57" y="4444190"/>
            <a:ext cx="4917073" cy="14808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8D761A1-7026-E924-7673-F675F6C762EA}"/>
              </a:ext>
            </a:extLst>
          </p:cNvPr>
          <p:cNvSpPr txBox="1"/>
          <p:nvPr/>
        </p:nvSpPr>
        <p:spPr>
          <a:xfrm>
            <a:off x="6184490" y="4861460"/>
            <a:ext cx="564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première année de </a:t>
            </a:r>
            <a:r>
              <a:rPr lang="fr-FR" b="1" dirty="0" err="1"/>
              <a:t>CentralSupélec</a:t>
            </a:r>
            <a:r>
              <a:rPr lang="fr-FR" b="1" dirty="0"/>
              <a:t> (une partie du SPOC) environ 900 étudiants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E01E5B-AD8B-5567-16CB-CB654FA18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3097432"/>
            <a:ext cx="4934253" cy="105564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2BE3F4-618F-92A7-EB5B-26FBE7864EB4}"/>
              </a:ext>
            </a:extLst>
          </p:cNvPr>
          <p:cNvSpPr txBox="1"/>
          <p:nvPr/>
        </p:nvSpPr>
        <p:spPr>
          <a:xfrm>
            <a:off x="6096000" y="3302088"/>
            <a:ext cx="564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deuxième année de médecine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645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E087880-937D-0341-4DBE-60C515F3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274638"/>
            <a:ext cx="10177131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Année 2023-2024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6452FC-5EE6-4316-F824-B068CA7E0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7" y="737336"/>
            <a:ext cx="4125590" cy="1007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7617CD-DB43-06C5-F67F-A8BBF986C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90" y="1908934"/>
            <a:ext cx="4031227" cy="8026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8F187C-C337-29B1-FE44-8B1230B06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2" y="2916114"/>
            <a:ext cx="4518880" cy="11428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EBF0EF-2C64-7CA3-DA6E-F6671316D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1" y="4145436"/>
            <a:ext cx="4518880" cy="13626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E89DEFC-B86E-36BF-EFB1-D7EC7CC59291}"/>
              </a:ext>
            </a:extLst>
          </p:cNvPr>
          <p:cNvSpPr txBox="1"/>
          <p:nvPr/>
        </p:nvSpPr>
        <p:spPr>
          <a:xfrm>
            <a:off x="5142271" y="1868766"/>
            <a:ext cx="655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 promotion d’étudiants en Gestion et Administration des Entreprises de l’IUT de Sceaux, environ 300 étudiants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FC5F27-6CA6-7921-56FB-F156DEEE0D50}"/>
              </a:ext>
            </a:extLst>
          </p:cNvPr>
          <p:cNvSpPr txBox="1"/>
          <p:nvPr/>
        </p:nvSpPr>
        <p:spPr>
          <a:xfrm>
            <a:off x="5142271" y="3204593"/>
            <a:ext cx="6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 promotions d’étudiants de l’UFR des Sciences de l’UVSQ, environ 350 étudiants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F23757-538F-2B33-97D5-0B80B91CA61B}"/>
              </a:ext>
            </a:extLst>
          </p:cNvPr>
          <p:cNvSpPr txBox="1"/>
          <p:nvPr/>
        </p:nvSpPr>
        <p:spPr>
          <a:xfrm>
            <a:off x="5142271" y="4229413"/>
            <a:ext cx="655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 promotions d’étudiants en Science et Génie du Matériaux, en Informatique et en Gestion et Administration des entreprises de l’IUT d’Evry, environ 150 étudiants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50D54BD-35A0-E95C-BB26-A4DC85265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401" y="5510632"/>
            <a:ext cx="1238860" cy="125537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D554F2A-6335-B5F8-E68E-90269B3A142F}"/>
              </a:ext>
            </a:extLst>
          </p:cNvPr>
          <p:cNvSpPr txBox="1"/>
          <p:nvPr/>
        </p:nvSpPr>
        <p:spPr>
          <a:xfrm>
            <a:off x="5142271" y="5777654"/>
            <a:ext cx="6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 promotions en Musicologie, Arts du Spectacle de l’UFR Langues, arts et musique de l’Université d’Evry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9B9FE6C-1A45-1134-059E-35AF3A371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1215" y="836712"/>
            <a:ext cx="3060795" cy="9218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86C7C66-E943-26D9-DA66-A9CB41BA02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2642" y="770881"/>
            <a:ext cx="4125590" cy="882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363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F8FEE-EE1D-84B1-CF13-7421DCD4B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CC40DFB-A0EB-E636-91EA-216BA452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274638"/>
            <a:ext cx="10177131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Année 2024-2025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CB08E6-6E7A-76C8-4FD2-5FF7D099F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7" y="737336"/>
            <a:ext cx="4125590" cy="1007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AB7EEA-AD49-27F3-2358-D9190702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90" y="1908934"/>
            <a:ext cx="4031227" cy="8026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107170-AFD4-62AE-DF80-ACF3F5E5C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2" y="2916114"/>
            <a:ext cx="4518880" cy="11428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BB00F44-0657-3353-2CE9-32539470F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1" y="4145436"/>
            <a:ext cx="4518880" cy="13626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FC8ECC4-FEB8-74B9-EF30-54D66011C1FD}"/>
              </a:ext>
            </a:extLst>
          </p:cNvPr>
          <p:cNvSpPr txBox="1"/>
          <p:nvPr/>
        </p:nvSpPr>
        <p:spPr>
          <a:xfrm>
            <a:off x="5142271" y="1868766"/>
            <a:ext cx="655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 promotions d’étudiants en Gestion et Administration des Entreprises de l’IUT de Sceaux, environ 300 étudiants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2BDBDF-558F-6BC9-180B-D5A33B3CCCCD}"/>
              </a:ext>
            </a:extLst>
          </p:cNvPr>
          <p:cNvSpPr txBox="1"/>
          <p:nvPr/>
        </p:nvSpPr>
        <p:spPr>
          <a:xfrm>
            <a:off x="5153894" y="3195847"/>
            <a:ext cx="6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 promotions d’étudiants de l’UFR des Sciences de l’UVSQ, environ 350 étudiants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7F83BB-F6AC-F3A4-97B9-4B45AFA48B65}"/>
              </a:ext>
            </a:extLst>
          </p:cNvPr>
          <p:cNvSpPr txBox="1"/>
          <p:nvPr/>
        </p:nvSpPr>
        <p:spPr>
          <a:xfrm>
            <a:off x="5142271" y="4229413"/>
            <a:ext cx="655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 promotions d’étudiants en Science et Génie du Matériaux, en Informatique et en Gestion et Administration des entreprises de l’IUT d’Evry, environ 150 étudiants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4B2A1CA-B88C-F807-EBA9-B76FFBC93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215" y="836712"/>
            <a:ext cx="3060795" cy="9218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35C0C57-C0D0-3992-3CA5-2E9758C26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642" y="770881"/>
            <a:ext cx="4125590" cy="8826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49D4EE-2528-B38A-E410-7D96CF02B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881" y="5611005"/>
            <a:ext cx="3943900" cy="10193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F4280A-B2B3-5B47-E791-53F4856AD753}"/>
              </a:ext>
            </a:extLst>
          </p:cNvPr>
          <p:cNvSpPr txBox="1"/>
          <p:nvPr/>
        </p:nvSpPr>
        <p:spPr>
          <a:xfrm>
            <a:off x="5142271" y="5797497"/>
            <a:ext cx="6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Plusieurs petites promotions d’étudiants de la faculté des sciences d’Orsay (une cinquantaine d’étudiants)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7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31545-F16E-4B8A-85EF-4BB355E89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 et contexte du projet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8CA4B1C7-C6E6-4E06-B5AA-041050C897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r="1710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642532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AAFF0-1246-439E-AF97-F0C78DD6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futur du SPOC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BA0D6D-C319-44F9-8EDE-D45B5FB0A765}"/>
              </a:ext>
            </a:extLst>
          </p:cNvPr>
          <p:cNvSpPr txBox="1"/>
          <p:nvPr/>
        </p:nvSpPr>
        <p:spPr>
          <a:xfrm>
            <a:off x="623391" y="1078992"/>
            <a:ext cx="1043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l’heure actuelle : campagne d’évaluation HCERES (vague E) dans le cadre de l’accréditation des formations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FFA6F5-43CB-4693-B6D6-03BAE47A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68" y="1552949"/>
            <a:ext cx="7286277" cy="1579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7F77EF-0DD9-48ED-BB7F-D5D557123071}"/>
              </a:ext>
            </a:extLst>
          </p:cNvPr>
          <p:cNvSpPr txBox="1"/>
          <p:nvPr/>
        </p:nvSpPr>
        <p:spPr>
          <a:xfrm>
            <a:off x="623391" y="3725958"/>
            <a:ext cx="10751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Objectif 2026 : </a:t>
            </a:r>
            <a:r>
              <a:rPr lang="fr-FR" sz="2400" b="1" dirty="0"/>
              <a:t>inscription du SPOC comme UE d’Ouverture internationale et enjeux</a:t>
            </a:r>
          </a:p>
          <a:p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Concerne le Premier Cycle et le cadre général de la Licence et </a:t>
            </a:r>
            <a:r>
              <a:rPr lang="fr-FR" sz="2000" dirty="0" err="1"/>
              <a:t>Lpro</a:t>
            </a:r>
            <a:r>
              <a:rPr lang="fr-FR" sz="2000" dirty="0"/>
              <a:t> (hors LDD)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Toujours pas obligatoire mais beaucoup mieux intégré et meilleure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801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E26C267-0F95-4CC8-968C-64BA8F6F0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A8B74-4965-42B5-8D90-DCEB2BAE9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Manip’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15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A48C9-D885-488E-A442-4A8341C3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Document à télécharger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5247F8-421C-44E9-AFB6-1E4A35182FBE}"/>
              </a:ext>
            </a:extLst>
          </p:cNvPr>
          <p:cNvSpPr txBox="1"/>
          <p:nvPr/>
        </p:nvSpPr>
        <p:spPr>
          <a:xfrm>
            <a:off x="623391" y="1600200"/>
            <a:ext cx="10952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Moodle Enssib &gt; DCB 33 &gt; Troisième semestre &gt; DCB33_UE19 &gt; Ressources pédagogiques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5EE127-786E-48BC-80A2-733394F1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36" y="2000310"/>
            <a:ext cx="11710327" cy="28780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7F2519-0492-48BA-8BD5-DD6A659B6501}"/>
              </a:ext>
            </a:extLst>
          </p:cNvPr>
          <p:cNvSpPr txBox="1"/>
          <p:nvPr/>
        </p:nvSpPr>
        <p:spPr>
          <a:xfrm>
            <a:off x="1493618" y="5614643"/>
            <a:ext cx="920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Effectuer l’introduction + 1 chapitre de la séance de votre choix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400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842990C-4E9C-4087-A9A5-F7DE361C7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0385B6-8CCE-401F-93A4-8922A588F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034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E3FD8-B521-4E27-898E-BAF72684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implantation compliquée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262C477-3777-486C-9B81-741388F06861}"/>
              </a:ext>
            </a:extLst>
          </p:cNvPr>
          <p:cNvSpPr/>
          <p:nvPr/>
        </p:nvSpPr>
        <p:spPr>
          <a:xfrm>
            <a:off x="749808" y="1325880"/>
            <a:ext cx="822960" cy="562074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9CDD24-AED8-494B-B8C9-7AD75E22D536}"/>
              </a:ext>
            </a:extLst>
          </p:cNvPr>
          <p:cNvSpPr txBox="1"/>
          <p:nvPr/>
        </p:nvSpPr>
        <p:spPr>
          <a:xfrm>
            <a:off x="1572768" y="1252974"/>
            <a:ext cx="967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Implantation sur base du volontariat, à la demande des équipes pédagogiques intéressées.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238AC2-45F6-491C-B8C4-472CAE5DD356}"/>
              </a:ext>
            </a:extLst>
          </p:cNvPr>
          <p:cNvSpPr txBox="1"/>
          <p:nvPr/>
        </p:nvSpPr>
        <p:spPr>
          <a:xfrm>
            <a:off x="2596896" y="2087345"/>
            <a:ext cx="829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à nous de « vendre » le SPOC et d’être dans une démarche d’offre (ce qui n’est pas toujours confortable)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86951EE-E4C7-4932-83F2-247B52B70138}"/>
              </a:ext>
            </a:extLst>
          </p:cNvPr>
          <p:cNvSpPr/>
          <p:nvPr/>
        </p:nvSpPr>
        <p:spPr>
          <a:xfrm>
            <a:off x="749808" y="3132667"/>
            <a:ext cx="822960" cy="562074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2CD62F-547C-4C0F-BBD1-D30E6E73F2EA}"/>
              </a:ext>
            </a:extLst>
          </p:cNvPr>
          <p:cNvSpPr txBox="1"/>
          <p:nvPr/>
        </p:nvSpPr>
        <p:spPr>
          <a:xfrm>
            <a:off x="1572768" y="3059761"/>
            <a:ext cx="967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Pas de sanctuarisation du SPOC dans des disciplines, chaque année, chaque semestre, est différent.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F7F0580-9FCE-4C6F-8E3D-7DDADDCCF381}"/>
              </a:ext>
            </a:extLst>
          </p:cNvPr>
          <p:cNvSpPr/>
          <p:nvPr/>
        </p:nvSpPr>
        <p:spPr>
          <a:xfrm>
            <a:off x="1901952" y="4021703"/>
            <a:ext cx="694944" cy="266561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81E9AF-A22D-498E-9739-4218BB156FB7}"/>
              </a:ext>
            </a:extLst>
          </p:cNvPr>
          <p:cNvSpPr txBox="1"/>
          <p:nvPr/>
        </p:nvSpPr>
        <p:spPr>
          <a:xfrm>
            <a:off x="2596896" y="3972929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2022-2023 : 120 étudiants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DA6ADAB-4881-462A-9E6B-5127CCD44463}"/>
              </a:ext>
            </a:extLst>
          </p:cNvPr>
          <p:cNvSpPr/>
          <p:nvPr/>
        </p:nvSpPr>
        <p:spPr>
          <a:xfrm>
            <a:off x="1901952" y="4690077"/>
            <a:ext cx="694944" cy="266561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8BB977-5346-4345-871B-1B6D18DF94AD}"/>
              </a:ext>
            </a:extLst>
          </p:cNvPr>
          <p:cNvSpPr txBox="1"/>
          <p:nvPr/>
        </p:nvSpPr>
        <p:spPr>
          <a:xfrm>
            <a:off x="2596896" y="4636665"/>
            <a:ext cx="427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2023-2024 : 3000 étudiants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C3780034-025F-4F21-BA17-846D419CBDEE}"/>
              </a:ext>
            </a:extLst>
          </p:cNvPr>
          <p:cNvSpPr/>
          <p:nvPr/>
        </p:nvSpPr>
        <p:spPr>
          <a:xfrm>
            <a:off x="1901952" y="5358451"/>
            <a:ext cx="694944" cy="266561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3804A2-56E1-4264-AB24-3E5E62F16A41}"/>
              </a:ext>
            </a:extLst>
          </p:cNvPr>
          <p:cNvSpPr txBox="1"/>
          <p:nvPr/>
        </p:nvSpPr>
        <p:spPr>
          <a:xfrm>
            <a:off x="2596896" y="5307065"/>
            <a:ext cx="427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2024-2025 : 2000-2500 étudiants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762F4130-2FB9-4FA4-B34D-DFCD36A45679}"/>
              </a:ext>
            </a:extLst>
          </p:cNvPr>
          <p:cNvSpPr/>
          <p:nvPr/>
        </p:nvSpPr>
        <p:spPr>
          <a:xfrm>
            <a:off x="1901952" y="2273454"/>
            <a:ext cx="694944" cy="266561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F5F74607-8DE4-48B7-AE3F-9082A416536E}"/>
              </a:ext>
            </a:extLst>
          </p:cNvPr>
          <p:cNvSpPr/>
          <p:nvPr/>
        </p:nvSpPr>
        <p:spPr>
          <a:xfrm>
            <a:off x="1901952" y="5977465"/>
            <a:ext cx="694944" cy="266561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E09D0D1-83FE-4520-8B8F-E7F023CDADBF}"/>
              </a:ext>
            </a:extLst>
          </p:cNvPr>
          <p:cNvSpPr txBox="1"/>
          <p:nvPr/>
        </p:nvSpPr>
        <p:spPr>
          <a:xfrm>
            <a:off x="2596896" y="5926079"/>
            <a:ext cx="427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2025-2026 : ???????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44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0A4D-2ECF-4589-BC8F-C7C6E887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compétences informationnelles à l’université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BFD734-30C4-42E7-8D69-2704A35BA90A}"/>
              </a:ext>
            </a:extLst>
          </p:cNvPr>
          <p:cNvSpPr txBox="1"/>
          <p:nvPr/>
        </p:nvSpPr>
        <p:spPr>
          <a:xfrm>
            <a:off x="623391" y="836712"/>
            <a:ext cx="6096000" cy="5881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16000"/>
              </a:lnSpc>
              <a:spcBef>
                <a:spcPts val="1595"/>
              </a:spcBef>
              <a:spcAft>
                <a:spcPts val="1595"/>
              </a:spcAft>
            </a:pPr>
            <a:r>
              <a:rPr lang="fr-FR" sz="1800" b="1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Article 6 (Arrêté</a:t>
            </a:r>
            <a:r>
              <a:rPr lang="fr-FR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du 30 juillet 2018)</a:t>
            </a:r>
            <a:endParaRPr lang="fr-FR" sz="1800" b="1" i="1" dirty="0">
              <a:solidFill>
                <a:srgbClr val="0F476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Tout au long du parcours personnalisé de formation, l'étudiant doit acquérir un ensemble de connaissances et compétences comprenant notamment :</a:t>
            </a:r>
            <a:br>
              <a:rPr lang="fr-FR" sz="1800" dirty="0">
                <a:effectLst/>
                <a:latin typeface="+mj-lt"/>
                <a:ea typeface="Aptos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1° des connaissances et compétences disciplinaires, en premier lieu dans les principales disciplines de sa formation, mais aussi dans des disciplines connexes et, le cas échéant, dans des </a:t>
            </a:r>
            <a:r>
              <a:rPr lang="fr-FR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disciplines d'ouverture qui favorisent l'acquisition d'une culture générale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;</a:t>
            </a:r>
            <a:br>
              <a:rPr lang="fr-FR" sz="1800" dirty="0">
                <a:effectLst/>
                <a:latin typeface="+mj-lt"/>
                <a:ea typeface="Aptos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2° Des compétences linguistiques, se traduisant notamment par la capacité à lire, écrire, comprendre et s'exprimer dans au moins une langue étrangère vivante ;</a:t>
            </a:r>
            <a:br>
              <a:rPr lang="fr-FR" sz="1800" dirty="0">
                <a:effectLst/>
                <a:latin typeface="+mj-lt"/>
                <a:ea typeface="Aptos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3° Des compétences transversales, telles que l'aptitude à l'analyse et à la synthèse, à l'expression écrite et orale, au travail individuel et collectif, à la conduite de projets, au repérage et à l'exploitation des ressources documentaires, ainsi que des compétences numériques et de traitement de l'information et des données ;</a:t>
            </a:r>
            <a:endParaRPr lang="fr-FR" dirty="0">
              <a:latin typeface="+mj-lt"/>
            </a:endParaRP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7C06C91B-FC79-4D48-B961-1DF9D68F4D70}"/>
              </a:ext>
            </a:extLst>
          </p:cNvPr>
          <p:cNvSpPr/>
          <p:nvPr/>
        </p:nvSpPr>
        <p:spPr>
          <a:xfrm>
            <a:off x="6437745" y="4488873"/>
            <a:ext cx="868219" cy="2229642"/>
          </a:xfrm>
          <a:prstGeom prst="rightBrace">
            <a:avLst>
              <a:gd name="adj1" fmla="val 64202"/>
              <a:gd name="adj2" fmla="val 50000"/>
            </a:avLst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36F60A-B806-4B58-B514-CEF90FB53AC1}"/>
              </a:ext>
            </a:extLst>
          </p:cNvPr>
          <p:cNvSpPr txBox="1"/>
          <p:nvPr/>
        </p:nvSpPr>
        <p:spPr>
          <a:xfrm>
            <a:off x="7536874" y="4588031"/>
            <a:ext cx="3765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texte est flou (volontairement)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n’est pas précisé qui doit s’en charger (tant mieux)</a:t>
            </a:r>
          </a:p>
          <a:p>
            <a:r>
              <a:rPr lang="fr-FR" dirty="0"/>
              <a:t>Donc les </a:t>
            </a:r>
            <a:r>
              <a:rPr lang="fr-FR" dirty="0" err="1"/>
              <a:t>BUs</a:t>
            </a:r>
            <a:r>
              <a:rPr lang="fr-FR" dirty="0"/>
              <a:t> arrivent souvent après la guerre, ou dans des contextes très contraints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384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C3AE0-7D3E-493F-9371-9F9493D7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gens qui partent…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92F71C-725A-4493-B5ED-6BF5197219B5}"/>
              </a:ext>
            </a:extLst>
          </p:cNvPr>
          <p:cNvSpPr txBox="1"/>
          <p:nvPr/>
        </p:nvSpPr>
        <p:spPr>
          <a:xfrm>
            <a:off x="1684518" y="1662007"/>
            <a:ext cx="1633712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David </a:t>
            </a:r>
            <a:r>
              <a:rPr lang="fr-FR" dirty="0" err="1"/>
              <a:t>Delton</a:t>
            </a:r>
            <a:endParaRPr lang="fr-FR" dirty="0"/>
          </a:p>
          <a:p>
            <a:pPr algn="ctr"/>
            <a:r>
              <a:rPr lang="fr-FR" dirty="0"/>
              <a:t>CS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BCFF5E-5F27-473A-AEB0-930BE0060377}"/>
              </a:ext>
            </a:extLst>
          </p:cNvPr>
          <p:cNvSpPr txBox="1"/>
          <p:nvPr/>
        </p:nvSpPr>
        <p:spPr>
          <a:xfrm>
            <a:off x="3617021" y="1662007"/>
            <a:ext cx="2065519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Frédéric </a:t>
            </a:r>
            <a:r>
              <a:rPr lang="fr-FR" dirty="0" err="1"/>
              <a:t>Veillerot</a:t>
            </a:r>
            <a:endParaRPr lang="fr-FR" dirty="0"/>
          </a:p>
          <a:p>
            <a:pPr algn="ctr"/>
            <a:r>
              <a:rPr lang="fr-FR" dirty="0"/>
              <a:t>UPS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1A7B27-AA4D-423C-B5A4-D7F10872FF44}"/>
              </a:ext>
            </a:extLst>
          </p:cNvPr>
          <p:cNvSpPr txBox="1"/>
          <p:nvPr/>
        </p:nvSpPr>
        <p:spPr>
          <a:xfrm>
            <a:off x="7926199" y="1662008"/>
            <a:ext cx="1715299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Fanny </a:t>
            </a:r>
            <a:r>
              <a:rPr lang="fr-FR" dirty="0" err="1"/>
              <a:t>Thépot</a:t>
            </a:r>
            <a:endParaRPr lang="fr-FR" dirty="0"/>
          </a:p>
          <a:p>
            <a:pPr algn="ctr"/>
            <a:r>
              <a:rPr lang="fr-FR" dirty="0"/>
              <a:t>UPS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3C8674-06CD-40E6-A814-2F1F043A5015}"/>
              </a:ext>
            </a:extLst>
          </p:cNvPr>
          <p:cNvSpPr txBox="1"/>
          <p:nvPr/>
        </p:nvSpPr>
        <p:spPr>
          <a:xfrm>
            <a:off x="5981331" y="1662007"/>
            <a:ext cx="1721959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Samuel Jamet</a:t>
            </a:r>
          </a:p>
          <a:p>
            <a:pPr algn="ctr"/>
            <a:r>
              <a:rPr lang="fr-FR" dirty="0"/>
              <a:t>UPS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02E6D8-9354-4813-A74E-C1F9DE502F5A}"/>
              </a:ext>
            </a:extLst>
          </p:cNvPr>
          <p:cNvSpPr txBox="1"/>
          <p:nvPr/>
        </p:nvSpPr>
        <p:spPr>
          <a:xfrm>
            <a:off x="272411" y="2715768"/>
            <a:ext cx="407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 et des savoir-faire qui se perdent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AC2A99-74F6-4FCD-90A2-DBDE6159C567}"/>
              </a:ext>
            </a:extLst>
          </p:cNvPr>
          <p:cNvSpPr txBox="1"/>
          <p:nvPr/>
        </p:nvSpPr>
        <p:spPr>
          <a:xfrm>
            <a:off x="711746" y="3301018"/>
            <a:ext cx="1633712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David </a:t>
            </a:r>
            <a:r>
              <a:rPr lang="fr-FR" dirty="0" err="1"/>
              <a:t>Delton</a:t>
            </a:r>
            <a:endParaRPr lang="fr-FR" dirty="0"/>
          </a:p>
          <a:p>
            <a:pPr algn="ctr"/>
            <a:r>
              <a:rPr lang="fr-FR" dirty="0"/>
              <a:t>CS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35F63C-F9F0-4617-97CB-039C41B06776}"/>
              </a:ext>
            </a:extLst>
          </p:cNvPr>
          <p:cNvSpPr txBox="1"/>
          <p:nvPr/>
        </p:nvSpPr>
        <p:spPr>
          <a:xfrm>
            <a:off x="670951" y="5199608"/>
            <a:ext cx="1715299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Fanny </a:t>
            </a:r>
            <a:r>
              <a:rPr lang="fr-FR" dirty="0" err="1"/>
              <a:t>Thépot</a:t>
            </a:r>
            <a:endParaRPr lang="fr-FR" dirty="0"/>
          </a:p>
          <a:p>
            <a:pPr algn="ctr"/>
            <a:r>
              <a:rPr lang="fr-FR" dirty="0"/>
              <a:t>UPS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B9EF64-6D46-43F3-947F-17425028CA56}"/>
              </a:ext>
            </a:extLst>
          </p:cNvPr>
          <p:cNvSpPr txBox="1"/>
          <p:nvPr/>
        </p:nvSpPr>
        <p:spPr>
          <a:xfrm>
            <a:off x="667622" y="4250313"/>
            <a:ext cx="1721959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Samuel Jamet</a:t>
            </a:r>
          </a:p>
          <a:p>
            <a:pPr algn="ctr"/>
            <a:r>
              <a:rPr lang="fr-FR" dirty="0"/>
              <a:t>UPS</a:t>
            </a: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37CC7ED9-C5A8-4D7B-90D3-8307601C6387}"/>
              </a:ext>
            </a:extLst>
          </p:cNvPr>
          <p:cNvSpPr/>
          <p:nvPr/>
        </p:nvSpPr>
        <p:spPr>
          <a:xfrm>
            <a:off x="2386250" y="3153978"/>
            <a:ext cx="1115568" cy="2907758"/>
          </a:xfrm>
          <a:prstGeom prst="rightBrace">
            <a:avLst>
              <a:gd name="adj1" fmla="val 53415"/>
              <a:gd name="adj2" fmla="val 50000"/>
            </a:avLst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385982-36FF-4219-AB1B-43A898B2C625}"/>
              </a:ext>
            </a:extLst>
          </p:cNvPr>
          <p:cNvSpPr txBox="1"/>
          <p:nvPr/>
        </p:nvSpPr>
        <p:spPr>
          <a:xfrm>
            <a:off x="3698007" y="3545066"/>
            <a:ext cx="3877212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Seules ces trois personnes peuvent gérer toute la chaîne de maintenance du SPOC, des correctifs à appliquer sur Storyline à l’implantation dans le LMS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926E2F7-68C9-4042-8C49-9D65EEE20CC2}"/>
              </a:ext>
            </a:extLst>
          </p:cNvPr>
          <p:cNvSpPr txBox="1"/>
          <p:nvPr/>
        </p:nvSpPr>
        <p:spPr>
          <a:xfrm>
            <a:off x="1578778" y="1250102"/>
            <a:ext cx="454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(ce qu’il reste du GT qui a conçu le SPOC)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604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9DADF1B-DEDE-4604-AA14-11006AFE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gestion extrêmement lourde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95064D-D880-4B46-9FD3-7D56E346A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50"/>
            <a:ext cx="12192000" cy="41040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DF5A88-C6F2-4D9E-A1ED-DCE0EDA59FE6}"/>
              </a:ext>
            </a:extLst>
          </p:cNvPr>
          <p:cNvSpPr txBox="1"/>
          <p:nvPr/>
        </p:nvSpPr>
        <p:spPr>
          <a:xfrm>
            <a:off x="813820" y="5785850"/>
            <a:ext cx="979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Peu de temps morts dans l’année pour améliorer vraiment le SPOC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765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FE109-D619-4706-BC02-ADB68D0A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gestion extrêmement lourde (2)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401767-2B94-4845-A571-B84CB122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8" y="972780"/>
            <a:ext cx="2152950" cy="51156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A848F9-FA1D-478E-8F56-9BB5FF8ED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770" y="972780"/>
            <a:ext cx="2152950" cy="32580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2426A7-8B13-44D5-8F80-009ACC257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652" y="972780"/>
            <a:ext cx="2152950" cy="36866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EFCAA4-5FBD-4769-9534-22CD40E47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376" y="972780"/>
            <a:ext cx="2162477" cy="40582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AF5ECA-FA1B-448E-BA88-81EA3F5264A3}"/>
              </a:ext>
            </a:extLst>
          </p:cNvPr>
          <p:cNvSpPr txBox="1"/>
          <p:nvPr/>
        </p:nvSpPr>
        <p:spPr>
          <a:xfrm>
            <a:off x="3383200" y="5536468"/>
            <a:ext cx="741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Liste d’items à vérifier, et de tâches à effectuer…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712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5E530-681D-45B1-BF57-F5CB5046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gestion extrêmement lourde (10000000000)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43152F-21E4-4F9C-89D3-3A8F5EF1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3" y="1580244"/>
            <a:ext cx="11744453" cy="50031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872B3F-EA5B-43B9-B743-8F679BDD237B}"/>
              </a:ext>
            </a:extLst>
          </p:cNvPr>
          <p:cNvSpPr txBox="1"/>
          <p:nvPr/>
        </p:nvSpPr>
        <p:spPr>
          <a:xfrm>
            <a:off x="963273" y="977645"/>
            <a:ext cx="513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… pour chaque duplicata de cours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75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BD231-1EF0-4175-9D0C-91F6F95D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l’origine, un </a:t>
            </a:r>
            <a:r>
              <a:rPr lang="fr-FR" dirty="0" err="1"/>
              <a:t>co</a:t>
            </a:r>
            <a:r>
              <a:rPr lang="fr-FR" dirty="0"/>
              <a:t>***rd de virus</a:t>
            </a:r>
          </a:p>
        </p:txBody>
      </p:sp>
      <p:pic>
        <p:nvPicPr>
          <p:cNvPr id="3" name="Picture 2" descr="Renaud sort un titre sur le Covid-19 et défend le professeur Raoult">
            <a:extLst>
              <a:ext uri="{FF2B5EF4-FFF2-40B4-BE49-F238E27FC236}">
                <a16:creationId xmlns:a16="http://schemas.microsoft.com/office/drawing/2014/main" id="{051064C2-60A4-4859-BCA2-B4322B19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984885"/>
            <a:ext cx="10144125" cy="578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766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F3510-6FF6-45C9-BB87-491A1A78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Bilan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B91E3F6-8349-4052-8811-94F4F33AAB83}"/>
              </a:ext>
            </a:extLst>
          </p:cNvPr>
          <p:cNvSpPr/>
          <p:nvPr/>
        </p:nvSpPr>
        <p:spPr>
          <a:xfrm>
            <a:off x="734227" y="1819564"/>
            <a:ext cx="562074" cy="5620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1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90DDA1-30DD-43C9-A8D0-7606EC0C3906}"/>
              </a:ext>
            </a:extLst>
          </p:cNvPr>
          <p:cNvSpPr txBox="1"/>
          <p:nvPr/>
        </p:nvSpPr>
        <p:spPr>
          <a:xfrm>
            <a:off x="1413164" y="1777435"/>
            <a:ext cx="1028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Enorme travail dont je suis fier. Beaucoup d’apprentissages et à l’origine de beaucoup d’autres</a:t>
            </a:r>
          </a:p>
          <a:p>
            <a:r>
              <a:rPr lang="fr-FR" dirty="0"/>
              <a:t>projets pédagogiques vraiment intéressants.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557AC3-C27A-4D02-904A-56A528549850}"/>
              </a:ext>
            </a:extLst>
          </p:cNvPr>
          <p:cNvSpPr/>
          <p:nvPr/>
        </p:nvSpPr>
        <p:spPr>
          <a:xfrm>
            <a:off x="755910" y="2877128"/>
            <a:ext cx="562074" cy="5620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2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7BCF7-C737-40BA-9FF4-0B4FD896FB57}"/>
              </a:ext>
            </a:extLst>
          </p:cNvPr>
          <p:cNvSpPr txBox="1"/>
          <p:nvPr/>
        </p:nvSpPr>
        <p:spPr>
          <a:xfrm>
            <a:off x="1434846" y="2834999"/>
            <a:ext cx="1026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Base existante pour la DiBISO sur laquelle elle peut s’appuyer pour répondre à une demande émergente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B0EE130-CE41-4FA3-8658-3237CD063543}"/>
              </a:ext>
            </a:extLst>
          </p:cNvPr>
          <p:cNvSpPr/>
          <p:nvPr/>
        </p:nvSpPr>
        <p:spPr>
          <a:xfrm>
            <a:off x="755910" y="3892563"/>
            <a:ext cx="562074" cy="56207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94E33-8F2C-4526-96A7-31F160CC7E28}"/>
              </a:ext>
            </a:extLst>
          </p:cNvPr>
          <p:cNvSpPr txBox="1"/>
          <p:nvPr/>
        </p:nvSpPr>
        <p:spPr>
          <a:xfrm>
            <a:off x="1434846" y="3988934"/>
            <a:ext cx="1000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Gestion lourde, transmission difficile, outils complexes à maîtriser &gt; quelle durée de vie 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20833CF-BBC1-4CBA-88CF-0AB0768AFC1B}"/>
              </a:ext>
            </a:extLst>
          </p:cNvPr>
          <p:cNvSpPr/>
          <p:nvPr/>
        </p:nvSpPr>
        <p:spPr>
          <a:xfrm>
            <a:off x="755910" y="4907998"/>
            <a:ext cx="562074" cy="56207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4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BF2459-D141-4D68-B93B-AB025432EC55}"/>
              </a:ext>
            </a:extLst>
          </p:cNvPr>
          <p:cNvSpPr txBox="1"/>
          <p:nvPr/>
        </p:nvSpPr>
        <p:spPr>
          <a:xfrm>
            <a:off x="1434846" y="5004369"/>
            <a:ext cx="1000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certains égards, trop ambitieux et complet pour s’insérer facilement dans les maquettes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008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306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4663B-1396-4287-85AF-CD0A3F64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on présentait ça en décembre 2020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FA620DF-5719-44FE-8BBF-4ADD38FE9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858505"/>
              </p:ext>
            </p:extLst>
          </p:nvPr>
        </p:nvGraphicFramePr>
        <p:xfrm>
          <a:off x="1140822" y="1854927"/>
          <a:ext cx="9901646" cy="356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2372D57-3B1B-4BBF-BEC5-929969B6FDB8}"/>
              </a:ext>
            </a:extLst>
          </p:cNvPr>
          <p:cNvSpPr txBox="1"/>
          <p:nvPr/>
        </p:nvSpPr>
        <p:spPr>
          <a:xfrm>
            <a:off x="623391" y="5413202"/>
            <a:ext cx="7146508" cy="1235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000" b="1" dirty="0"/>
              <a:t>Iulia </a:t>
            </a:r>
            <a:r>
              <a:rPr lang="fr-FR" sz="2000" b="1" dirty="0" err="1"/>
              <a:t>Toader</a:t>
            </a:r>
            <a:r>
              <a:rPr lang="fr-FR" sz="2000" b="1" dirty="0"/>
              <a:t> </a:t>
            </a:r>
            <a:r>
              <a:rPr lang="fr-FR" sz="2000" dirty="0"/>
              <a:t>(Coordinatrice des formations de la DiBISO)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000" b="1" dirty="0"/>
              <a:t>Moi</a:t>
            </a:r>
            <a:r>
              <a:rPr lang="fr-FR" sz="2000" dirty="0"/>
              <a:t> (resp. du service public de la BUKB)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8D2E12B-E248-4F1D-9B7B-8AB999B4AD6A}"/>
              </a:ext>
            </a:extLst>
          </p:cNvPr>
          <p:cNvSpPr/>
          <p:nvPr/>
        </p:nvSpPr>
        <p:spPr>
          <a:xfrm>
            <a:off x="3840480" y="1149531"/>
            <a:ext cx="4511040" cy="4702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Structuration des enjeux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680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93B92-AB48-4D5A-BEAA-61F9CC1E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questionnaire de qualification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979B43-C3ED-4921-BE5B-953F9497AF46}"/>
              </a:ext>
            </a:extLst>
          </p:cNvPr>
          <p:cNvSpPr txBox="1"/>
          <p:nvPr/>
        </p:nvSpPr>
        <p:spPr>
          <a:xfrm>
            <a:off x="719185" y="984068"/>
            <a:ext cx="5548314" cy="2541080"/>
          </a:xfrm>
          <a:prstGeom prst="rect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VP 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VP Réussite étudiante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Dir</a:t>
            </a:r>
            <a:r>
              <a:rPr lang="fr-FR" dirty="0"/>
              <a:t>. Ecole Universitaire de Premier Cycle (EU1C)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Dir</a:t>
            </a:r>
            <a:r>
              <a:rPr lang="fr-FR" dirty="0"/>
              <a:t>. DiBISO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Coord. Formation DiBISO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Resp. SP BU KB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859AB2D5-C264-4A38-919C-94F825F61419}"/>
              </a:ext>
            </a:extLst>
          </p:cNvPr>
          <p:cNvSpPr/>
          <p:nvPr/>
        </p:nvSpPr>
        <p:spPr>
          <a:xfrm>
            <a:off x="6531429" y="1297577"/>
            <a:ext cx="661851" cy="4354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884CDA-CFB4-4E18-A1DE-5F1F457DD625}"/>
              </a:ext>
            </a:extLst>
          </p:cNvPr>
          <p:cNvSpPr txBox="1"/>
          <p:nvPr/>
        </p:nvSpPr>
        <p:spPr>
          <a:xfrm>
            <a:off x="7196041" y="1192125"/>
            <a:ext cx="427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du </a:t>
            </a:r>
            <a:r>
              <a:rPr lang="fr-FR" b="1" dirty="0"/>
              <a:t>public cible </a:t>
            </a:r>
            <a:r>
              <a:rPr lang="fr-FR" dirty="0"/>
              <a:t>= ensemble du premier cycle (env. 20-25 000)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B861A85-E5B5-4B93-BD5D-BD8BD46E49B3}"/>
              </a:ext>
            </a:extLst>
          </p:cNvPr>
          <p:cNvSpPr/>
          <p:nvPr/>
        </p:nvSpPr>
        <p:spPr>
          <a:xfrm>
            <a:off x="6531429" y="2568771"/>
            <a:ext cx="661851" cy="4354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D4C05C-6329-46B7-A7E2-2B261FC972B0}"/>
              </a:ext>
            </a:extLst>
          </p:cNvPr>
          <p:cNvSpPr txBox="1"/>
          <p:nvPr/>
        </p:nvSpPr>
        <p:spPr>
          <a:xfrm>
            <a:off x="7193280" y="2463319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des </a:t>
            </a:r>
            <a:r>
              <a:rPr lang="fr-FR" b="1" dirty="0"/>
              <a:t>objectifs pédagogiques </a:t>
            </a:r>
            <a:r>
              <a:rPr lang="fr-FR" dirty="0"/>
              <a:t>/ des </a:t>
            </a:r>
            <a:r>
              <a:rPr lang="fr-FR" b="1" dirty="0"/>
              <a:t>compétences visées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AAB9AA29-BFBD-40C4-9C45-CDA064E107E0}"/>
              </a:ext>
            </a:extLst>
          </p:cNvPr>
          <p:cNvSpPr/>
          <p:nvPr/>
        </p:nvSpPr>
        <p:spPr>
          <a:xfrm>
            <a:off x="719185" y="3818457"/>
            <a:ext cx="661851" cy="4354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9D7B39-6AC5-4B01-8596-94D9A485BD8B}"/>
              </a:ext>
            </a:extLst>
          </p:cNvPr>
          <p:cNvSpPr txBox="1"/>
          <p:nvPr/>
        </p:nvSpPr>
        <p:spPr>
          <a:xfrm>
            <a:off x="1381036" y="3713005"/>
            <a:ext cx="1009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des </a:t>
            </a:r>
            <a:r>
              <a:rPr lang="fr-FR" b="1" dirty="0"/>
              <a:t>modalités pédagogiques </a:t>
            </a:r>
            <a:r>
              <a:rPr lang="fr-FR" dirty="0"/>
              <a:t>: approche par compétence, fort engagement, enseignement actif, </a:t>
            </a:r>
            <a:r>
              <a:rPr lang="fr-FR" dirty="0" err="1"/>
              <a:t>ludopédagogie</a:t>
            </a:r>
            <a:r>
              <a:rPr lang="fr-FR" dirty="0"/>
              <a:t>, voire </a:t>
            </a:r>
            <a:r>
              <a:rPr lang="fr-FR" dirty="0" err="1"/>
              <a:t>learning</a:t>
            </a:r>
            <a:r>
              <a:rPr lang="fr-FR" dirty="0"/>
              <a:t> by </a:t>
            </a:r>
            <a:r>
              <a:rPr lang="fr-FR" dirty="0" err="1"/>
              <a:t>doing</a:t>
            </a:r>
            <a:r>
              <a:rPr lang="fr-FR" dirty="0"/>
              <a:t>)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763322C-372F-4990-8C05-C6C4997CECDD}"/>
              </a:ext>
            </a:extLst>
          </p:cNvPr>
          <p:cNvSpPr/>
          <p:nvPr/>
        </p:nvSpPr>
        <p:spPr>
          <a:xfrm>
            <a:off x="719185" y="4609299"/>
            <a:ext cx="661851" cy="4354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1E0C18-A31F-46A6-929F-0F093050E88D}"/>
              </a:ext>
            </a:extLst>
          </p:cNvPr>
          <p:cNvSpPr txBox="1"/>
          <p:nvPr/>
        </p:nvSpPr>
        <p:spPr>
          <a:xfrm>
            <a:off x="1381036" y="4503847"/>
            <a:ext cx="1009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des </a:t>
            </a:r>
            <a:r>
              <a:rPr lang="fr-FR" b="1" dirty="0"/>
              <a:t>temporalités</a:t>
            </a:r>
            <a:r>
              <a:rPr lang="fr-FR" dirty="0"/>
              <a:t> : combien de temps/enquête, nombre d’heure de travail estimé, segmentation des modules, période de mise en production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2F6F17F2-A921-41F9-AD3A-6205B303CFF1}"/>
              </a:ext>
            </a:extLst>
          </p:cNvPr>
          <p:cNvSpPr/>
          <p:nvPr/>
        </p:nvSpPr>
        <p:spPr>
          <a:xfrm>
            <a:off x="719185" y="5361082"/>
            <a:ext cx="661851" cy="4354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8C1DA8-FD44-44DE-A79B-D564CD6597AC}"/>
              </a:ext>
            </a:extLst>
          </p:cNvPr>
          <p:cNvSpPr txBox="1"/>
          <p:nvPr/>
        </p:nvSpPr>
        <p:spPr>
          <a:xfrm>
            <a:off x="1381036" y="5255630"/>
            <a:ext cx="1009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du </a:t>
            </a:r>
            <a:r>
              <a:rPr lang="fr-FR" b="1" dirty="0"/>
              <a:t>cadre de la gestion de projet </a:t>
            </a:r>
            <a:r>
              <a:rPr lang="fr-FR" dirty="0"/>
              <a:t>: Iulia </a:t>
            </a:r>
            <a:r>
              <a:rPr lang="fr-FR" dirty="0" err="1"/>
              <a:t>Toader</a:t>
            </a:r>
            <a:r>
              <a:rPr lang="fr-FR" dirty="0"/>
              <a:t> cheffe de projet, chargée du recrutement et du suivi du groupe projet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CAD413D-BD77-40F9-AA9A-6BD4D3C1FA70}"/>
              </a:ext>
            </a:extLst>
          </p:cNvPr>
          <p:cNvSpPr/>
          <p:nvPr/>
        </p:nvSpPr>
        <p:spPr>
          <a:xfrm>
            <a:off x="719185" y="6112865"/>
            <a:ext cx="661851" cy="4354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1050E55-FE83-4A76-A925-ECFD4D0E6FA7}"/>
              </a:ext>
            </a:extLst>
          </p:cNvPr>
          <p:cNvSpPr txBox="1"/>
          <p:nvPr/>
        </p:nvSpPr>
        <p:spPr>
          <a:xfrm>
            <a:off x="1381036" y="6007413"/>
            <a:ext cx="1009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des </a:t>
            </a:r>
            <a:r>
              <a:rPr lang="fr-FR" b="1" dirty="0"/>
              <a:t>risques</a:t>
            </a:r>
            <a:r>
              <a:rPr lang="fr-FR" dirty="0"/>
              <a:t> et </a:t>
            </a:r>
            <a:r>
              <a:rPr lang="fr-FR" b="1" dirty="0"/>
              <a:t>opportunités</a:t>
            </a:r>
            <a:r>
              <a:rPr lang="fr-FR" dirty="0"/>
              <a:t> du projet : la question de la maintenance, de l’accessibilité et surtout au déploiement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13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8E34051-3D9D-40C4-88CE-A3E6F4F5E640}"/>
              </a:ext>
            </a:extLst>
          </p:cNvPr>
          <p:cNvSpPr/>
          <p:nvPr/>
        </p:nvSpPr>
        <p:spPr>
          <a:xfrm>
            <a:off x="0" y="4484330"/>
            <a:ext cx="12191998" cy="12226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8294F-9E37-4180-BB95-4749F1364DCE}"/>
              </a:ext>
            </a:extLst>
          </p:cNvPr>
          <p:cNvSpPr/>
          <p:nvPr/>
        </p:nvSpPr>
        <p:spPr>
          <a:xfrm>
            <a:off x="0" y="5691263"/>
            <a:ext cx="12191996" cy="11667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5E2039-D8AE-4D08-93B4-F7C5A4BFE62D}"/>
              </a:ext>
            </a:extLst>
          </p:cNvPr>
          <p:cNvSpPr/>
          <p:nvPr/>
        </p:nvSpPr>
        <p:spPr>
          <a:xfrm>
            <a:off x="0" y="3266297"/>
            <a:ext cx="12191998" cy="12226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6EE37E-26A1-43AD-9C2A-CEA710B80905}"/>
              </a:ext>
            </a:extLst>
          </p:cNvPr>
          <p:cNvSpPr/>
          <p:nvPr/>
        </p:nvSpPr>
        <p:spPr>
          <a:xfrm>
            <a:off x="-1" y="2043645"/>
            <a:ext cx="12192001" cy="12226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C124BB-75DD-40F8-B707-BF3667846DC6}"/>
              </a:ext>
            </a:extLst>
          </p:cNvPr>
          <p:cNvSpPr/>
          <p:nvPr/>
        </p:nvSpPr>
        <p:spPr>
          <a:xfrm>
            <a:off x="0" y="836712"/>
            <a:ext cx="12191999" cy="1222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F4663B-1396-4287-85AF-CD0A3F64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proposition retenue (janvier 2021)…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FA620DF-5719-44FE-8BBF-4ADD38FE9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00678"/>
              </p:ext>
            </p:extLst>
          </p:nvPr>
        </p:nvGraphicFramePr>
        <p:xfrm>
          <a:off x="3155049" y="886374"/>
          <a:ext cx="5881901" cy="107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0983686-A8CD-49C4-9FDC-AB6F3E7D6150}"/>
              </a:ext>
            </a:extLst>
          </p:cNvPr>
          <p:cNvSpPr/>
          <p:nvPr/>
        </p:nvSpPr>
        <p:spPr>
          <a:xfrm>
            <a:off x="756568" y="1156005"/>
            <a:ext cx="1403528" cy="663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Structuration des enjeux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87E1E74-7A2E-40B4-853A-D9B123F82E3F}"/>
              </a:ext>
            </a:extLst>
          </p:cNvPr>
          <p:cNvSpPr/>
          <p:nvPr/>
        </p:nvSpPr>
        <p:spPr>
          <a:xfrm>
            <a:off x="830594" y="2179258"/>
            <a:ext cx="1255477" cy="663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Objectifs du SPOC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7C9FA3-0BC7-4B2B-AE5A-2C893590CD5C}"/>
              </a:ext>
            </a:extLst>
          </p:cNvPr>
          <p:cNvSpPr txBox="1"/>
          <p:nvPr/>
        </p:nvSpPr>
        <p:spPr>
          <a:xfrm>
            <a:off x="2260613" y="2216430"/>
            <a:ext cx="889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Open Sans" panose="020B0606030504020204" pitchFamily="34" charset="0"/>
                <a:ea typeface="Times New Roman" panose="02020603050405020304" pitchFamily="18" charset="0"/>
              </a:rPr>
              <a:t>« P</a:t>
            </a:r>
            <a:r>
              <a:rPr lang="fr-FR" sz="16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ermettre au plus large public possible d’acquérir les compétences de bases pour évoluer, à la fois en tant qu’étudiant et en tant que citoyen, dans la société de l’information. »</a:t>
            </a:r>
            <a:endParaRPr lang="fr-FR" sz="16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9E7B9E4-72D2-476D-A523-54095A3AB445}"/>
              </a:ext>
            </a:extLst>
          </p:cNvPr>
          <p:cNvSpPr/>
          <p:nvPr/>
        </p:nvSpPr>
        <p:spPr>
          <a:xfrm>
            <a:off x="730077" y="3342142"/>
            <a:ext cx="1456511" cy="663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Compétences visées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06759D5B-DC3B-4CC1-8A3E-3F462E927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973759"/>
              </p:ext>
            </p:extLst>
          </p:nvPr>
        </p:nvGraphicFramePr>
        <p:xfrm>
          <a:off x="2590817" y="3069661"/>
          <a:ext cx="7916091" cy="120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5607D2A-C384-4F29-8702-D81D8D9D9EA3}"/>
              </a:ext>
            </a:extLst>
          </p:cNvPr>
          <p:cNvSpPr/>
          <p:nvPr/>
        </p:nvSpPr>
        <p:spPr>
          <a:xfrm>
            <a:off x="847827" y="4504704"/>
            <a:ext cx="1221010" cy="4050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231629-F97C-4477-92DA-DA9CFF4198BD}"/>
              </a:ext>
            </a:extLst>
          </p:cNvPr>
          <p:cNvSpPr txBox="1"/>
          <p:nvPr/>
        </p:nvSpPr>
        <p:spPr>
          <a:xfrm>
            <a:off x="2260613" y="4537956"/>
            <a:ext cx="221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Open Sans" panose="020B0606030504020204" pitchFamily="34" charset="0"/>
              </a:rPr>
              <a:t>Quiz en fin de séance</a:t>
            </a:r>
            <a:endParaRPr lang="fr-FR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AF7F9B-6DC8-42B0-8F38-15187A75802F}"/>
              </a:ext>
            </a:extLst>
          </p:cNvPr>
          <p:cNvSpPr/>
          <p:nvPr/>
        </p:nvSpPr>
        <p:spPr>
          <a:xfrm>
            <a:off x="2416078" y="5141461"/>
            <a:ext cx="1476086" cy="732352"/>
          </a:xfrm>
          <a:prstGeom prst="rect">
            <a:avLst/>
          </a:prstGeom>
          <a:solidFill>
            <a:schemeClr val="bg1"/>
          </a:solidFill>
          <a:ln w="28575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Jeu d’enquête sur le web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D4438CB-F662-4EB1-9CB6-42CA98F9AC9E}"/>
              </a:ext>
            </a:extLst>
          </p:cNvPr>
          <p:cNvSpPr/>
          <p:nvPr/>
        </p:nvSpPr>
        <p:spPr>
          <a:xfrm>
            <a:off x="775706" y="5228131"/>
            <a:ext cx="1365253" cy="559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Structuration du cours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E73B39-ED13-45BF-82A9-9C2417DD8EB9}"/>
              </a:ext>
            </a:extLst>
          </p:cNvPr>
          <p:cNvSpPr/>
          <p:nvPr/>
        </p:nvSpPr>
        <p:spPr>
          <a:xfrm>
            <a:off x="4139058" y="5134087"/>
            <a:ext cx="1476086" cy="747101"/>
          </a:xfrm>
          <a:prstGeom prst="rect">
            <a:avLst/>
          </a:prstGeom>
          <a:solidFill>
            <a:schemeClr val="bg1"/>
          </a:solidFill>
          <a:ln w="28575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Veille, trouver sans chercher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45EE27-158B-4630-8F0A-44A802D14E7F}"/>
              </a:ext>
            </a:extLst>
          </p:cNvPr>
          <p:cNvSpPr/>
          <p:nvPr/>
        </p:nvSpPr>
        <p:spPr>
          <a:xfrm>
            <a:off x="5960361" y="5134087"/>
            <a:ext cx="1476086" cy="747101"/>
          </a:xfrm>
          <a:prstGeom prst="rect">
            <a:avLst/>
          </a:prstGeom>
          <a:solidFill>
            <a:schemeClr val="bg1"/>
          </a:solidFill>
          <a:ln w="28575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Le français, une langue morte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73D6B-DE5F-4370-B9C5-C76B96B2E378}"/>
              </a:ext>
            </a:extLst>
          </p:cNvPr>
          <p:cNvSpPr/>
          <p:nvPr/>
        </p:nvSpPr>
        <p:spPr>
          <a:xfrm>
            <a:off x="7752164" y="5582325"/>
            <a:ext cx="1476086" cy="747101"/>
          </a:xfrm>
          <a:prstGeom prst="rect">
            <a:avLst/>
          </a:prstGeom>
          <a:solidFill>
            <a:schemeClr val="bg1"/>
          </a:solidFill>
          <a:ln w="28575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Plagiat et propriété intellectuelle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3F420-CE2A-404A-BB73-63CF2E5C03EE}"/>
              </a:ext>
            </a:extLst>
          </p:cNvPr>
          <p:cNvSpPr/>
          <p:nvPr/>
        </p:nvSpPr>
        <p:spPr>
          <a:xfrm>
            <a:off x="9514473" y="5134087"/>
            <a:ext cx="1476086" cy="747101"/>
          </a:xfrm>
          <a:prstGeom prst="rect">
            <a:avLst/>
          </a:prstGeom>
          <a:solidFill>
            <a:schemeClr val="bg1"/>
          </a:solidFill>
          <a:ln w="28575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Jeu scientifique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1068A29-8915-4CAE-92C6-521572A433C6}"/>
              </a:ext>
            </a:extLst>
          </p:cNvPr>
          <p:cNvSpPr/>
          <p:nvPr/>
        </p:nvSpPr>
        <p:spPr>
          <a:xfrm>
            <a:off x="775706" y="6105513"/>
            <a:ext cx="1365253" cy="559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Thématiques abordées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F0C5B-DD6D-478F-8510-850DE2C31134}"/>
              </a:ext>
            </a:extLst>
          </p:cNvPr>
          <p:cNvSpPr/>
          <p:nvPr/>
        </p:nvSpPr>
        <p:spPr>
          <a:xfrm>
            <a:off x="2566736" y="6174403"/>
            <a:ext cx="1174769" cy="433041"/>
          </a:xfrm>
          <a:prstGeom prst="rect">
            <a:avLst/>
          </a:prstGeom>
          <a:solidFill>
            <a:schemeClr val="bg1"/>
          </a:solidFill>
          <a:ln w="12700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Astrophysique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AD6D8-BBCF-4EDE-8CD5-2D166F96EA75}"/>
              </a:ext>
            </a:extLst>
          </p:cNvPr>
          <p:cNvSpPr/>
          <p:nvPr/>
        </p:nvSpPr>
        <p:spPr>
          <a:xfrm>
            <a:off x="4604768" y="6168498"/>
            <a:ext cx="544665" cy="433041"/>
          </a:xfrm>
          <a:prstGeom prst="rect">
            <a:avLst/>
          </a:prstGeom>
          <a:solidFill>
            <a:schemeClr val="bg1"/>
          </a:solidFill>
          <a:ln w="12700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L’IA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714BE6-99F7-4B5B-8B7F-8E3D9CBD7197}"/>
              </a:ext>
            </a:extLst>
          </p:cNvPr>
          <p:cNvSpPr/>
          <p:nvPr/>
        </p:nvSpPr>
        <p:spPr>
          <a:xfrm>
            <a:off x="6165585" y="6168180"/>
            <a:ext cx="1065637" cy="433041"/>
          </a:xfrm>
          <a:prstGeom prst="rect">
            <a:avLst/>
          </a:prstGeom>
          <a:solidFill>
            <a:schemeClr val="bg1"/>
          </a:solidFill>
          <a:ln w="12700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La transidentité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F27870-3F14-45A9-A16D-A59E616802A9}"/>
              </a:ext>
            </a:extLst>
          </p:cNvPr>
          <p:cNvSpPr/>
          <p:nvPr/>
        </p:nvSpPr>
        <p:spPr>
          <a:xfrm>
            <a:off x="9719697" y="6168180"/>
            <a:ext cx="1065637" cy="433041"/>
          </a:xfrm>
          <a:prstGeom prst="rect">
            <a:avLst/>
          </a:prstGeom>
          <a:solidFill>
            <a:schemeClr val="bg1"/>
          </a:solidFill>
          <a:ln w="12700">
            <a:solidFill>
              <a:srgbClr val="5205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La pollution nucléaire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0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  <p:bldP spid="25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SPOC" val="0piRhXUe"/>
  <p:tag name="ARTICULATE_PROJECT_OPEN" val="0"/>
  <p:tag name="ARTICULATE_SLIDE_COUNT" val="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SPOC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Arial"/>
        <a:cs typeface="Arial Unicode MS"/>
      </a:majorFont>
      <a:minorFont>
        <a:latin typeface="Open Sans"/>
        <a:ea typeface="Arial"/>
        <a:cs typeface="Arial Unicode MS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SPOC" id="{958D42F4-BEF2-4B27-8F3B-C02A187056D2}" vid="{0022568B-0782-41ED-B16B-B272D4D0AF8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UPSACLAY">
    <a:dk1>
      <a:srgbClr val="63003C"/>
    </a:dk1>
    <a:lt1>
      <a:srgbClr val="FFFFFF"/>
    </a:lt1>
    <a:dk2>
      <a:srgbClr val="303E48"/>
    </a:dk2>
    <a:lt2>
      <a:srgbClr val="BDC4BC"/>
    </a:lt2>
    <a:accent1>
      <a:srgbClr val="DA5200"/>
    </a:accent1>
    <a:accent2>
      <a:srgbClr val="006996"/>
    </a:accent2>
    <a:accent3>
      <a:srgbClr val="FFFFFF"/>
    </a:accent3>
    <a:accent4>
      <a:srgbClr val="86B700"/>
    </a:accent4>
    <a:accent5>
      <a:srgbClr val="464595"/>
    </a:accent5>
    <a:accent6>
      <a:srgbClr val="80143C"/>
    </a:accent6>
    <a:hlink>
      <a:srgbClr val="63003C"/>
    </a:hlink>
    <a:folHlink>
      <a:srgbClr val="B8ACD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E2CCA6241A040A17AEF38AD466A45" ma:contentTypeVersion="17" ma:contentTypeDescription="Crée un document." ma:contentTypeScope="" ma:versionID="87d8d2c473708c847e3c8995da7540f5">
  <xsd:schema xmlns:xsd="http://www.w3.org/2001/XMLSchema" xmlns:xs="http://www.w3.org/2001/XMLSchema" xmlns:p="http://schemas.microsoft.com/office/2006/metadata/properties" xmlns:ns2="f0156ac9-daef-4c10-9790-573fcdb79306" xmlns:ns3="3c0cbfc2-9484-4995-9013-d54970613709" targetNamespace="http://schemas.microsoft.com/office/2006/metadata/properties" ma:root="true" ma:fieldsID="b80c6aa5067060712b7df0914fb3149c" ns2:_="" ns3:_="">
    <xsd:import namespace="f0156ac9-daef-4c10-9790-573fcdb79306"/>
    <xsd:import namespace="3c0cbfc2-9484-4995-9013-d54970613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56ac9-daef-4c10-9790-573fcdb79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867a78c-48b8-4df0-bf1c-04f713128f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cbfc2-9484-4995-9013-d54970613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14e7a3-9860-4f76-9a6d-767cd0681926}" ma:internalName="TaxCatchAll" ma:showField="CatchAllData" ma:web="3c0cbfc2-9484-4995-9013-d54970613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0cbfc2-9484-4995-9013-d54970613709" xsi:nil="true"/>
    <lcf76f155ced4ddcb4097134ff3c332f xmlns="f0156ac9-daef-4c10-9790-573fcdb793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ED1729-81EA-4F0C-80E5-B58191F0C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156ac9-daef-4c10-9790-573fcdb79306"/>
    <ds:schemaRef ds:uri="3c0cbfc2-9484-4995-9013-d54970613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EABA5-3B4B-4EAD-8C41-1DC78AEA79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6F8787-7A75-45E0-B85D-F61FE1B28FBC}">
  <ds:schemaRefs>
    <ds:schemaRef ds:uri="f0156ac9-daef-4c10-9790-573fcdb79306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3c0cbfc2-9484-4995-9013-d54970613709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4074</Words>
  <Application>Microsoft Office PowerPoint</Application>
  <PresentationFormat>Grand écran</PresentationFormat>
  <Paragraphs>585</Paragraphs>
  <Slides>61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6" baseType="lpstr">
      <vt:lpstr>Aptos</vt:lpstr>
      <vt:lpstr>Arial</vt:lpstr>
      <vt:lpstr>Open Sans</vt:lpstr>
      <vt:lpstr>Wingdings</vt:lpstr>
      <vt:lpstr>ThèmeSPOC</vt:lpstr>
      <vt:lpstr>Concevoir et déployer un cours en ligne à la maîtrise des compétences informationnelles :  l’exemple du SPOC Société de l’information et Médias numériques</vt:lpstr>
      <vt:lpstr>Présentation PowerPoint</vt:lpstr>
      <vt:lpstr>Programme</vt:lpstr>
      <vt:lpstr>Présentation PowerPoint</vt:lpstr>
      <vt:lpstr>Introduction et contexte du projet</vt:lpstr>
      <vt:lpstr>A l’origine, un co***rd de virus</vt:lpstr>
      <vt:lpstr>Comment on présentait ça en décembre 2020</vt:lpstr>
      <vt:lpstr>Le questionnaire de qualification</vt:lpstr>
      <vt:lpstr>La proposition retenue (janvier 2021)…</vt:lpstr>
      <vt:lpstr>… dans le cadre du projet ANR Flash HyCare et présentée en CFVU (février 2021)</vt:lpstr>
      <vt:lpstr>Constitution du GT</vt:lpstr>
      <vt:lpstr>Les relations externes du GT</vt:lpstr>
      <vt:lpstr>Le prestataire</vt:lpstr>
      <vt:lpstr>Etapes de la gestion de projet</vt:lpstr>
      <vt:lpstr>Un projet en trois phases</vt:lpstr>
      <vt:lpstr>PHASE 1 = Ebauches narratives, ludiques et pédagogiques</vt:lpstr>
      <vt:lpstr>La narration et le jeu</vt:lpstr>
      <vt:lpstr>La narration et le jeu</vt:lpstr>
      <vt:lpstr>Esquisses des séances</vt:lpstr>
      <vt:lpstr>Exemple d’une esquisse/CC (extrait séance 1)</vt:lpstr>
      <vt:lpstr>Evaluation et validation</vt:lpstr>
      <vt:lpstr>Les référentiels de compétences informationnelles</vt:lpstr>
      <vt:lpstr>Le danger de la surcharge cognitive</vt:lpstr>
      <vt:lpstr>Le compromis : exemple séance 1</vt:lpstr>
      <vt:lpstr>Le compromis : exemple séance 2</vt:lpstr>
      <vt:lpstr>Objectif Phase 1 : harmonisation mission, validation, séances</vt:lpstr>
      <vt:lpstr>Objectif Phase 1 : harmonisation mission, validation, séances</vt:lpstr>
      <vt:lpstr>Objectif Phase 1 : harmonisation mission, validation, séances</vt:lpstr>
      <vt:lpstr>Conclusion Phase 1 </vt:lpstr>
      <vt:lpstr>Phase 2 = Conception</vt:lpstr>
      <vt:lpstr>Concrètement…</vt:lpstr>
      <vt:lpstr>Phase 2 = conception (toujours)</vt:lpstr>
      <vt:lpstr>Concrètement…</vt:lpstr>
      <vt:lpstr>Phase 3 = réalisation (côté prestataire)</vt:lpstr>
      <vt:lpstr>Phase 3 = réalisation (côté prestataire)</vt:lpstr>
      <vt:lpstr>Phase 3 = réalisation (côté GT)</vt:lpstr>
      <vt:lpstr>Phase 3 = réalisation (côté GT)</vt:lpstr>
      <vt:lpstr>Implantation dans le LMS</vt:lpstr>
      <vt:lpstr>Implantation dans le LMS</vt:lpstr>
      <vt:lpstr>Tout cela donne…</vt:lpstr>
      <vt:lpstr>Tout cela donne…</vt:lpstr>
      <vt:lpstr>Phases de tests</vt:lpstr>
      <vt:lpstr>PAUSE ?</vt:lpstr>
      <vt:lpstr>Présentation PowerPoint</vt:lpstr>
      <vt:lpstr>Conditions du déploiement entre 2022 et 2025</vt:lpstr>
      <vt:lpstr>Mise en production : S2 2021-2022 </vt:lpstr>
      <vt:lpstr>Année 2022-2023 </vt:lpstr>
      <vt:lpstr>Année 2023-2024 </vt:lpstr>
      <vt:lpstr>Année 2024-2025 </vt:lpstr>
      <vt:lpstr>Le futur du SPOC</vt:lpstr>
      <vt:lpstr>Présentation PowerPoint</vt:lpstr>
      <vt:lpstr>Document à télécharger</vt:lpstr>
      <vt:lpstr>Présentation PowerPoint</vt:lpstr>
      <vt:lpstr>Une implantation compliquée</vt:lpstr>
      <vt:lpstr>Les compétences informationnelles à l’université</vt:lpstr>
      <vt:lpstr>Les gens qui partent…</vt:lpstr>
      <vt:lpstr>Une gestion extrêmement lourde</vt:lpstr>
      <vt:lpstr>Une gestion extrêmement lourde (2)</vt:lpstr>
      <vt:lpstr>Une gestion extrêmement lourde (10000000000)</vt:lpstr>
      <vt:lpstr>Bilan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Indiquez uniquement le titre de votre vidéo</dc:title>
  <dc:creator>Marion Toulgoat</dc:creator>
  <cp:lastModifiedBy>Samuel Jamet</cp:lastModifiedBy>
  <cp:revision>343</cp:revision>
  <dcterms:created xsi:type="dcterms:W3CDTF">2021-09-16T07:12:31Z</dcterms:created>
  <dcterms:modified xsi:type="dcterms:W3CDTF">2025-03-06T07:00:00Z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0x0101006F1E2CCA6241A040A17AEF38AD466A45</vt:lpwstr>
  </property>
  <property fmtid="{D5CDD505-2E9C-101B-9397-08002B2CF9AE}" pid="3" name="ArticulateGUID">
    <vt:lpwstr>C7D1AC2D-55FB-45E0-AB61-1D3DDF12DE39</vt:lpwstr>
  </property>
  <property fmtid="{D5CDD505-2E9C-101B-9397-08002B2CF9AE}" pid="4" name="ArticulatePath">
    <vt:lpwstr>Support_formation - Copie</vt:lpwstr>
  </property>
  <property fmtid="{D5CDD505-2E9C-101B-9397-08002B2CF9AE}" pid="5" name="MediaServiceImageTags">
    <vt:lpwstr/>
  </property>
</Properties>
</file>