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7" r:id="rId2"/>
    <p:sldId id="322" r:id="rId3"/>
    <p:sldId id="326" r:id="rId4"/>
    <p:sldId id="334" r:id="rId5"/>
    <p:sldId id="332" r:id="rId6"/>
    <p:sldId id="333" r:id="rId7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45" d="100"/>
          <a:sy n="45" d="100"/>
        </p:scale>
        <p:origin x="43" y="56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notesViewPr>
    <p:cSldViewPr showGuides="1">
      <p:cViewPr varScale="1">
        <p:scale>
          <a:sx n="65" d="100"/>
          <a:sy n="65" d="100"/>
        </p:scale>
        <p:origin x="3082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A761C43-90B0-443C-86EC-3C0DD5DA01AA}" type="datetime1">
              <a:rPr lang="fr-FR" smtClean="0"/>
              <a:t>01/10/2023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r>
              <a:rPr lang="fr-FR" smtClean="0"/>
              <a:t>B. FILIPPI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69C82B5-293F-43D8-BDBA-2AB8C5A97E24}" type="datetime1">
              <a:rPr lang="fr-FR" noProof="0" smtClean="0"/>
              <a:t>01/10/2023</a:t>
            </a:fld>
            <a:endParaRPr lang="fr-FR" noProof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smtClean="0"/>
              <a:t>B. FILIPPI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 smtClean="0"/>
              <a:t>B. FILIPPI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6713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noProof="0" smtClean="0"/>
              <a:pPr rtl="0"/>
              <a:t>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 smtClean="0"/>
              <a:t>B. FILIPPI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95069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noProof="0" smtClean="0"/>
              <a:pPr rtl="0"/>
              <a:t>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 smtClean="0"/>
              <a:t>B. FILIPPI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8302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noProof="0" smtClean="0"/>
              <a:pPr rtl="0"/>
              <a:t>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 smtClean="0"/>
              <a:t>B. FILIPPI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26817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noProof="0" smtClean="0"/>
              <a:pPr rtl="0"/>
              <a:t>5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 smtClean="0"/>
              <a:t>B. FILIPPI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52277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noProof="0" smtClean="0"/>
              <a:pPr rtl="0"/>
              <a:t>6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 smtClean="0"/>
              <a:t>B. FILIPPI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0910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 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1" name="Rectangle 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2" name="Rectangle 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3" name="Connecteur droit 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 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5" name="Connecteur droit 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 smtClean="0"/>
              <a:t>Modifiez le style des sous-titres du masque</a:t>
            </a:r>
            <a:endParaRPr lang="fr-FR" noProof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pic>
        <p:nvPicPr>
          <p:cNvPr id="18" name="Shape 56" descr="logo-reduit.png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2" y="5877273"/>
            <a:ext cx="1011983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10" name="Connecteur droit 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1593436" y="6354763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B. FILIPPI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85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0" name="Rectangle 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4" name="Rectangle 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1" name="Rectangle 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22" name="Connecteur droit 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 15"/>
          <p:cNvSpPr/>
          <p:nvPr userDrawn="1"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23" name="Connecteur droit 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 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7" name="Rectangle 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8" name="Rectangle 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9" name="Rectangle 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30" name="Rectangle 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31" name="Connecteur droit 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 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33" name="Connecteur droit 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pic>
        <p:nvPicPr>
          <p:cNvPr id="25" name="Shape 56" descr="logo-reduit.png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3" y="5877272"/>
            <a:ext cx="91998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6" name="Rectangle 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cxnSp>
        <p:nvCxnSpPr>
          <p:cNvPr id="7" name="Connecteur droit 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 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cxnSp>
        <p:nvCxnSpPr>
          <p:cNvPr id="10" name="Connecteur droit 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ltGray">
          <a:xfrm>
            <a:off x="617143" y="2211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 dirty="0"/>
          </a:p>
        </p:txBody>
      </p:sp>
      <p:sp>
        <p:nvSpPr>
          <p:cNvPr id="9" name="Rectangle 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 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940678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B. filippi</a:t>
            </a:r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/>
          </a:p>
        </p:txBody>
      </p:sp>
      <p:pic>
        <p:nvPicPr>
          <p:cNvPr id="17" name="Shape 56" descr="logo-reduit.png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91" y="796001"/>
            <a:ext cx="588385" cy="46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403701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Béatrice FILIPPI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9138351" cy="2680127"/>
          </a:xfrm>
        </p:spPr>
        <p:txBody>
          <a:bodyPr rtlCol="0"/>
          <a:lstStyle/>
          <a:p>
            <a:pPr rtl="0"/>
            <a:r>
              <a:rPr lang="fr-FR" sz="4000" dirty="0" smtClean="0">
                <a:latin typeface="+mn-lt"/>
              </a:rPr>
              <a:t>La certification</a:t>
            </a:r>
            <a:endParaRPr lang="fr-FR" sz="4000" dirty="0">
              <a:latin typeface="+mn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8748" y="332656"/>
            <a:ext cx="2520280" cy="1996943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fr-FR" noProof="0" smtClean="0"/>
              <a:pPr rtl="0"/>
              <a:t>1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5536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Pourquoi passer la certification </a:t>
            </a:r>
            <a:r>
              <a:rPr lang="fr-FR" u="sng" dirty="0" err="1"/>
              <a:t>P</a:t>
            </a:r>
            <a:r>
              <a:rPr lang="fr-FR" u="sng" dirty="0" err="1" smtClean="0"/>
              <a:t>ix</a:t>
            </a:r>
            <a:r>
              <a:rPr lang="fr-FR" u="sng" dirty="0" smtClean="0"/>
              <a:t> </a:t>
            </a:r>
            <a:r>
              <a:rPr lang="fr-FR" u="sng" dirty="0" smtClean="0"/>
              <a:t>?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93436" y="1766343"/>
            <a:ext cx="9782801" cy="4572000"/>
          </a:xfrm>
        </p:spPr>
        <p:txBody>
          <a:bodyPr/>
          <a:lstStyle/>
          <a:p>
            <a:r>
              <a:rPr lang="fr-FR" dirty="0" smtClean="0"/>
              <a:t>Développer ses compétences numériques </a:t>
            </a:r>
          </a:p>
          <a:p>
            <a:pPr lvl="1"/>
            <a:r>
              <a:rPr lang="fr-FR" dirty="0" err="1" smtClean="0"/>
              <a:t>Cybersécurité</a:t>
            </a:r>
            <a:endParaRPr lang="fr-FR" dirty="0" smtClean="0"/>
          </a:p>
          <a:p>
            <a:pPr lvl="1"/>
            <a:r>
              <a:rPr lang="fr-FR" dirty="0" smtClean="0"/>
              <a:t>Travail collaboratif</a:t>
            </a:r>
          </a:p>
          <a:p>
            <a:pPr lvl="1"/>
            <a:r>
              <a:rPr lang="fr-FR" dirty="0" smtClean="0"/>
              <a:t>Bureautique</a:t>
            </a:r>
          </a:p>
          <a:p>
            <a:pPr lvl="1"/>
            <a:r>
              <a:rPr lang="fr-FR" dirty="0" smtClean="0"/>
              <a:t>Numérique responsable</a:t>
            </a:r>
          </a:p>
          <a:p>
            <a:r>
              <a:rPr lang="fr-FR" dirty="0" smtClean="0"/>
              <a:t>Une bonne intégration pour les écoles d’ingénieurs</a:t>
            </a:r>
          </a:p>
          <a:p>
            <a:r>
              <a:rPr lang="fr-FR" dirty="0" smtClean="0"/>
              <a:t>Une certification reconnue par les entreprises</a:t>
            </a:r>
          </a:p>
          <a:p>
            <a:r>
              <a:rPr lang="fr-FR" dirty="0" smtClean="0"/>
              <a:t>Un atout sur un cv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fr-FR" noProof="0" smtClean="0"/>
              <a:t>2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999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Pour passer l</a:t>
            </a:r>
            <a:r>
              <a:rPr lang="fr-FR" u="sng" dirty="0" smtClean="0"/>
              <a:t>a </a:t>
            </a:r>
            <a:r>
              <a:rPr lang="fr-FR" u="sng" dirty="0" smtClean="0"/>
              <a:t>certification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93436" y="1792309"/>
            <a:ext cx="9782801" cy="4572000"/>
          </a:xfrm>
        </p:spPr>
        <p:txBody>
          <a:bodyPr>
            <a:normAutofit/>
          </a:bodyPr>
          <a:lstStyle/>
          <a:p>
            <a:r>
              <a:rPr lang="fr-FR" dirty="0" smtClean="0"/>
              <a:t>Au moins 5 compétences de niveau minimum 1,</a:t>
            </a:r>
          </a:p>
          <a:p>
            <a:r>
              <a:rPr lang="fr-FR" dirty="0" smtClean="0"/>
              <a:t>Certification dans les locaux de l’IUT,</a:t>
            </a:r>
          </a:p>
          <a:p>
            <a:r>
              <a:rPr lang="fr-FR" dirty="0" smtClean="0"/>
              <a:t>Maximum 1h30,</a:t>
            </a:r>
          </a:p>
          <a:p>
            <a:r>
              <a:rPr lang="fr-FR" dirty="0" smtClean="0"/>
              <a:t>3 questions par compétences.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fr-FR" noProof="0" smtClean="0"/>
              <a:t>3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6560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L</a:t>
            </a:r>
            <a:r>
              <a:rPr lang="fr-FR" u="sng" dirty="0" smtClean="0"/>
              <a:t>a certification PIX permet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D’obtenir un nombre de </a:t>
            </a:r>
            <a:r>
              <a:rPr lang="fr-FR" dirty="0" err="1" smtClean="0"/>
              <a:t>Pix</a:t>
            </a:r>
            <a:r>
              <a:rPr lang="fr-FR" dirty="0" smtClean="0"/>
              <a:t> sur l’ensembles des compétences,</a:t>
            </a:r>
          </a:p>
          <a:p>
            <a:endParaRPr lang="fr-FR" dirty="0" smtClean="0"/>
          </a:p>
          <a:p>
            <a:r>
              <a:rPr lang="fr-FR" dirty="0" smtClean="0"/>
              <a:t>D’obtenir son niveau pour chaque </a:t>
            </a:r>
            <a:r>
              <a:rPr lang="fr-FR" dirty="0" smtClean="0"/>
              <a:t>compétence travaillée.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fr-FR" noProof="0" smtClean="0"/>
              <a:t>4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921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Résultats de la certification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Chaque compétence peut être :</a:t>
            </a:r>
          </a:p>
          <a:p>
            <a:pPr lvl="1"/>
            <a:r>
              <a:rPr lang="fr-FR" dirty="0" smtClean="0"/>
              <a:t>Validée au niveau atteint lors de l’entrainement,</a:t>
            </a:r>
            <a:endParaRPr lang="fr-FR" dirty="0"/>
          </a:p>
          <a:p>
            <a:pPr lvl="1"/>
            <a:r>
              <a:rPr lang="fr-FR" dirty="0" smtClean="0"/>
              <a:t>Validée au niveau immédiatement inférieure,</a:t>
            </a:r>
          </a:p>
          <a:p>
            <a:pPr lvl="1"/>
            <a:r>
              <a:rPr lang="fr-FR" dirty="0" smtClean="0"/>
              <a:t>Invalidée.</a:t>
            </a:r>
          </a:p>
          <a:p>
            <a:pPr marL="365760" lvl="1" indent="0">
              <a:buNone/>
            </a:pPr>
            <a:endParaRPr lang="fr-FR" dirty="0"/>
          </a:p>
          <a:p>
            <a:r>
              <a:rPr lang="fr-FR" dirty="0" smtClean="0"/>
              <a:t>En cas d’échec à la moitié des questions, la certification est invalidée.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fr-FR" noProof="0" smtClean="0"/>
              <a:t>5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9874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Résultats de la certification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Chaque candidat reçoit un tableau détaillant les résultats obtenus pour chaque compétence :</a:t>
            </a:r>
          </a:p>
          <a:p>
            <a:r>
              <a:rPr lang="fr-FR" b="1" dirty="0" smtClean="0"/>
              <a:t>Lorsqu’une </a:t>
            </a:r>
            <a:r>
              <a:rPr lang="fr-FR" b="1" dirty="0"/>
              <a:t>case contient "0"</a:t>
            </a:r>
            <a:r>
              <a:rPr lang="fr-FR" dirty="0"/>
              <a:t>, c’est que la compétence n’est pas validée, et qu'aucun niveau ne peut être certifié. </a:t>
            </a:r>
            <a:endParaRPr lang="fr-FR" dirty="0"/>
          </a:p>
          <a:p>
            <a:r>
              <a:rPr lang="fr-FR" b="1" dirty="0" smtClean="0"/>
              <a:t>Lorsqu'une </a:t>
            </a:r>
            <a:r>
              <a:rPr lang="fr-FR" b="1" dirty="0"/>
              <a:t>case contient "-", </a:t>
            </a:r>
            <a:r>
              <a:rPr lang="fr-FR" dirty="0"/>
              <a:t>c'est que la compétence n'a pas été évaluée lors du test de certification. </a:t>
            </a:r>
            <a:r>
              <a:rPr lang="fr-FR" dirty="0" smtClean="0"/>
              <a:t>(Le candidat n’avait pas un minimum de 1 au test d’entrainement.)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fr-FR" noProof="0" smtClean="0"/>
              <a:t>6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008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ématiques 16 x 9">
  <a:themeElements>
    <a:clrScheme name="Personnalisé 9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E9943A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67_TF02787947.potx" id="{0FDA475E-9A45-48CF-9C1D-C27318078FA3}" vid="{DF07EB73-A761-4761-AC95-CBCEE74D05CF}"/>
    </a:ext>
  </a:extLst>
</a:theme>
</file>

<file path=ppt/theme/theme2.xml><?xml version="1.0" encoding="utf-8"?>
<a:theme xmlns:a="http://schemas.openxmlformats.org/drawingml/2006/main" name="Thèm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</TotalTime>
  <Words>229</Words>
  <Application>Microsoft Office PowerPoint</Application>
  <PresentationFormat>Personnalisé</PresentationFormat>
  <Paragraphs>51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Euphemia</vt:lpstr>
      <vt:lpstr>Mathématiques 16 x 9</vt:lpstr>
      <vt:lpstr>La certification</vt:lpstr>
      <vt:lpstr>Pourquoi passer la certification Pix ?</vt:lpstr>
      <vt:lpstr>Pour passer la certification :</vt:lpstr>
      <vt:lpstr>La certification PIX permet :</vt:lpstr>
      <vt:lpstr>Résultats de la certification :</vt:lpstr>
      <vt:lpstr>Résultats de la certification :</vt:lpstr>
    </vt:vector>
  </TitlesOfParts>
  <Company>IUT-EVRY.FR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</dc:title>
  <dc:creator>b.filippi@iut.univ-evry.fr</dc:creator>
  <cp:lastModifiedBy>FILIPPI Béatrice</cp:lastModifiedBy>
  <cp:revision>74</cp:revision>
  <dcterms:created xsi:type="dcterms:W3CDTF">2019-11-19T06:48:50Z</dcterms:created>
  <dcterms:modified xsi:type="dcterms:W3CDTF">2023-10-01T17:58:19Z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