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58" r:id="rId6"/>
    <p:sldId id="282" r:id="rId7"/>
    <p:sldId id="275" r:id="rId8"/>
    <p:sldId id="276" r:id="rId9"/>
    <p:sldId id="280" r:id="rId10"/>
    <p:sldId id="281" r:id="rId11"/>
    <p:sldId id="277" r:id="rId12"/>
    <p:sldId id="278" r:id="rId13"/>
    <p:sldId id="273" r:id="rId14"/>
    <p:sldId id="279" r:id="rId15"/>
    <p:sldId id="274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A622F-8C87-4060-937E-70E3B09BD9AC}" v="37" dt="2022-11-15T15:09:37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BERKORN Laure IDRS" userId="8570dbd0-132f-4d6f-b426-41730b3fc4c5" providerId="ADAL" clId="{8DFA622F-8C87-4060-937E-70E3B09BD9AC}"/>
    <pc:docChg chg="custSel addSld modSld sldOrd">
      <pc:chgData name="HABERKORN Laure IDRS" userId="8570dbd0-132f-4d6f-b426-41730b3fc4c5" providerId="ADAL" clId="{8DFA622F-8C87-4060-937E-70E3B09BD9AC}" dt="2022-11-15T15:18:05.405" v="468" actId="20577"/>
      <pc:docMkLst>
        <pc:docMk/>
      </pc:docMkLst>
      <pc:sldChg chg="addSp modSp">
        <pc:chgData name="HABERKORN Laure IDRS" userId="8570dbd0-132f-4d6f-b426-41730b3fc4c5" providerId="ADAL" clId="{8DFA622F-8C87-4060-937E-70E3B09BD9AC}" dt="2022-11-15T14:30:38.706" v="24" actId="1076"/>
        <pc:sldMkLst>
          <pc:docMk/>
          <pc:sldMk cId="3245388353" sldId="258"/>
        </pc:sldMkLst>
        <pc:picChg chg="add mod">
          <ac:chgData name="HABERKORN Laure IDRS" userId="8570dbd0-132f-4d6f-b426-41730b3fc4c5" providerId="ADAL" clId="{8DFA622F-8C87-4060-937E-70E3B09BD9AC}" dt="2022-11-15T14:30:38.706" v="24" actId="1076"/>
          <ac:picMkLst>
            <pc:docMk/>
            <pc:sldMk cId="3245388353" sldId="258"/>
            <ac:picMk id="2" creationId="{FCE0E359-FEA7-49CB-A0EA-210AC904055D}"/>
          </ac:picMkLst>
        </pc:picChg>
      </pc:sldChg>
      <pc:sldChg chg="addSp modSp">
        <pc:chgData name="HABERKORN Laure IDRS" userId="8570dbd0-132f-4d6f-b426-41730b3fc4c5" providerId="ADAL" clId="{8DFA622F-8C87-4060-937E-70E3B09BD9AC}" dt="2022-11-15T15:09:39.925" v="465" actId="1076"/>
        <pc:sldMkLst>
          <pc:docMk/>
          <pc:sldMk cId="915892290" sldId="271"/>
        </pc:sldMkLst>
        <pc:spChg chg="mod">
          <ac:chgData name="HABERKORN Laure IDRS" userId="8570dbd0-132f-4d6f-b426-41730b3fc4c5" providerId="ADAL" clId="{8DFA622F-8C87-4060-937E-70E3B09BD9AC}" dt="2022-11-15T11:54:36.454" v="4" actId="1076"/>
          <ac:spMkLst>
            <pc:docMk/>
            <pc:sldMk cId="915892290" sldId="271"/>
            <ac:spMk id="2" creationId="{410398F3-0DF8-4A3F-8170-90FF502E65A4}"/>
          </ac:spMkLst>
        </pc:spChg>
        <pc:spChg chg="add mod">
          <ac:chgData name="HABERKORN Laure IDRS" userId="8570dbd0-132f-4d6f-b426-41730b3fc4c5" providerId="ADAL" clId="{8DFA622F-8C87-4060-937E-70E3B09BD9AC}" dt="2022-11-15T15:09:39.925" v="465" actId="1076"/>
          <ac:spMkLst>
            <pc:docMk/>
            <pc:sldMk cId="915892290" sldId="271"/>
            <ac:spMk id="3" creationId="{0AC3A2F1-867D-4D12-9382-A7D6805D167F}"/>
          </ac:spMkLst>
        </pc:spChg>
      </pc:sldChg>
      <pc:sldChg chg="addSp modSp">
        <pc:chgData name="HABERKORN Laure IDRS" userId="8570dbd0-132f-4d6f-b426-41730b3fc4c5" providerId="ADAL" clId="{8DFA622F-8C87-4060-937E-70E3B09BD9AC}" dt="2022-11-15T15:18:05.405" v="468" actId="20577"/>
        <pc:sldMkLst>
          <pc:docMk/>
          <pc:sldMk cId="1393956252" sldId="273"/>
        </pc:sldMkLst>
        <pc:spChg chg="add mod">
          <ac:chgData name="HABERKORN Laure IDRS" userId="8570dbd0-132f-4d6f-b426-41730b3fc4c5" providerId="ADAL" clId="{8DFA622F-8C87-4060-937E-70E3B09BD9AC}" dt="2022-11-15T14:43:39.590" v="110" actId="1035"/>
          <ac:spMkLst>
            <pc:docMk/>
            <pc:sldMk cId="1393956252" sldId="273"/>
            <ac:spMk id="2" creationId="{E5A53C9F-D01C-40DC-80B7-9CA3902D5AE0}"/>
          </ac:spMkLst>
        </pc:spChg>
        <pc:spChg chg="mod">
          <ac:chgData name="HABERKORN Laure IDRS" userId="8570dbd0-132f-4d6f-b426-41730b3fc4c5" providerId="ADAL" clId="{8DFA622F-8C87-4060-937E-70E3B09BD9AC}" dt="2022-11-15T15:18:05.405" v="468" actId="20577"/>
          <ac:spMkLst>
            <pc:docMk/>
            <pc:sldMk cId="1393956252" sldId="273"/>
            <ac:spMk id="24" creationId="{BD464F09-986E-D2FA-76AB-5FE0F30E25D7}"/>
          </ac:spMkLst>
        </pc:spChg>
      </pc:sldChg>
      <pc:sldChg chg="addSp delSp modSp">
        <pc:chgData name="HABERKORN Laure IDRS" userId="8570dbd0-132f-4d6f-b426-41730b3fc4c5" providerId="ADAL" clId="{8DFA622F-8C87-4060-937E-70E3B09BD9AC}" dt="2022-11-15T15:08:17.370" v="441" actId="1076"/>
        <pc:sldMkLst>
          <pc:docMk/>
          <pc:sldMk cId="0" sldId="274"/>
        </pc:sldMkLst>
        <pc:spChg chg="add del mod">
          <ac:chgData name="HABERKORN Laure IDRS" userId="8570dbd0-132f-4d6f-b426-41730b3fc4c5" providerId="ADAL" clId="{8DFA622F-8C87-4060-937E-70E3B09BD9AC}" dt="2022-11-15T15:08:10.895" v="440" actId="478"/>
          <ac:spMkLst>
            <pc:docMk/>
            <pc:sldMk cId="0" sldId="274"/>
            <ac:spMk id="5" creationId="{FC024839-9B87-46BB-ABDB-C2DAD7913A34}"/>
          </ac:spMkLst>
        </pc:spChg>
        <pc:picChg chg="add mod">
          <ac:chgData name="HABERKORN Laure IDRS" userId="8570dbd0-132f-4d6f-b426-41730b3fc4c5" providerId="ADAL" clId="{8DFA622F-8C87-4060-937E-70E3B09BD9AC}" dt="2022-11-15T15:07:08.523" v="433" actId="1076"/>
          <ac:picMkLst>
            <pc:docMk/>
            <pc:sldMk cId="0" sldId="274"/>
            <ac:picMk id="3" creationId="{F8246078-D916-46B7-9405-2F94E867CE4F}"/>
          </ac:picMkLst>
        </pc:picChg>
        <pc:picChg chg="add mod">
          <ac:chgData name="HABERKORN Laure IDRS" userId="8570dbd0-132f-4d6f-b426-41730b3fc4c5" providerId="ADAL" clId="{8DFA622F-8C87-4060-937E-70E3B09BD9AC}" dt="2022-11-15T15:08:17.370" v="441" actId="1076"/>
          <ac:picMkLst>
            <pc:docMk/>
            <pc:sldMk cId="0" sldId="274"/>
            <ac:picMk id="4" creationId="{4212C0BD-D9D5-4C0B-8C2B-423D36F05058}"/>
          </ac:picMkLst>
        </pc:picChg>
      </pc:sldChg>
      <pc:sldChg chg="addSp modSp">
        <pc:chgData name="HABERKORN Laure IDRS" userId="8570dbd0-132f-4d6f-b426-41730b3fc4c5" providerId="ADAL" clId="{8DFA622F-8C87-4060-937E-70E3B09BD9AC}" dt="2022-11-15T14:54:29.889" v="430" actId="1076"/>
        <pc:sldMkLst>
          <pc:docMk/>
          <pc:sldMk cId="3318340930" sldId="276"/>
        </pc:sldMkLst>
        <pc:spChg chg="add mod">
          <ac:chgData name="HABERKORN Laure IDRS" userId="8570dbd0-132f-4d6f-b426-41730b3fc4c5" providerId="ADAL" clId="{8DFA622F-8C87-4060-937E-70E3B09BD9AC}" dt="2022-11-15T14:47:30.582" v="304" actId="1076"/>
          <ac:spMkLst>
            <pc:docMk/>
            <pc:sldMk cId="3318340930" sldId="276"/>
            <ac:spMk id="7" creationId="{06E9E275-6997-47A0-BE89-3812C84B21C7}"/>
          </ac:spMkLst>
        </pc:spChg>
        <pc:spChg chg="mod">
          <ac:chgData name="HABERKORN Laure IDRS" userId="8570dbd0-132f-4d6f-b426-41730b3fc4c5" providerId="ADAL" clId="{8DFA622F-8C87-4060-937E-70E3B09BD9AC}" dt="2022-11-15T14:49:20.569" v="360" actId="20577"/>
          <ac:spMkLst>
            <pc:docMk/>
            <pc:sldMk cId="3318340930" sldId="276"/>
            <ac:spMk id="8" creationId="{FB395DFE-2A7B-1169-8C00-F81F7C5769F7}"/>
          </ac:spMkLst>
        </pc:spChg>
        <pc:spChg chg="add mod">
          <ac:chgData name="HABERKORN Laure IDRS" userId="8570dbd0-132f-4d6f-b426-41730b3fc4c5" providerId="ADAL" clId="{8DFA622F-8C87-4060-937E-70E3B09BD9AC}" dt="2022-11-15T14:53:00.873" v="418" actId="6549"/>
          <ac:spMkLst>
            <pc:docMk/>
            <pc:sldMk cId="3318340930" sldId="276"/>
            <ac:spMk id="11" creationId="{F1AB30CA-6633-414E-8BEB-8D2507F00EB9}"/>
          </ac:spMkLst>
        </pc:spChg>
        <pc:spChg chg="add mod">
          <ac:chgData name="HABERKORN Laure IDRS" userId="8570dbd0-132f-4d6f-b426-41730b3fc4c5" providerId="ADAL" clId="{8DFA622F-8C87-4060-937E-70E3B09BD9AC}" dt="2022-11-15T14:53:54.132" v="422" actId="20577"/>
          <ac:spMkLst>
            <pc:docMk/>
            <pc:sldMk cId="3318340930" sldId="276"/>
            <ac:spMk id="12" creationId="{A27D6189-3B38-4F0A-B1FC-6E1804B503AE}"/>
          </ac:spMkLst>
        </pc:spChg>
        <pc:spChg chg="add mod">
          <ac:chgData name="HABERKORN Laure IDRS" userId="8570dbd0-132f-4d6f-b426-41730b3fc4c5" providerId="ADAL" clId="{8DFA622F-8C87-4060-937E-70E3B09BD9AC}" dt="2022-11-15T14:52:54.144" v="412" actId="1076"/>
          <ac:spMkLst>
            <pc:docMk/>
            <pc:sldMk cId="3318340930" sldId="276"/>
            <ac:spMk id="13" creationId="{BBC3DCAB-9020-46B5-B5D8-5394DC68ABEA}"/>
          </ac:spMkLst>
        </pc:spChg>
        <pc:spChg chg="mod">
          <ac:chgData name="HABERKORN Laure IDRS" userId="8570dbd0-132f-4d6f-b426-41730b3fc4c5" providerId="ADAL" clId="{8DFA622F-8C87-4060-937E-70E3B09BD9AC}" dt="2022-11-15T14:46:23.214" v="267" actId="20577"/>
          <ac:spMkLst>
            <pc:docMk/>
            <pc:sldMk cId="3318340930" sldId="276"/>
            <ac:spMk id="14" creationId="{FAF3C7AC-7DDE-E758-3509-E016DD47D764}"/>
          </ac:spMkLst>
        </pc:spChg>
        <pc:spChg chg="mod">
          <ac:chgData name="HABERKORN Laure IDRS" userId="8570dbd0-132f-4d6f-b426-41730b3fc4c5" providerId="ADAL" clId="{8DFA622F-8C87-4060-937E-70E3B09BD9AC}" dt="2022-11-15T14:46:10.583" v="252" actId="20577"/>
          <ac:spMkLst>
            <pc:docMk/>
            <pc:sldMk cId="3318340930" sldId="276"/>
            <ac:spMk id="16" creationId="{04E5118E-3282-B268-DFD7-2CF49097329C}"/>
          </ac:spMkLst>
        </pc:spChg>
        <pc:spChg chg="add mod">
          <ac:chgData name="HABERKORN Laure IDRS" userId="8570dbd0-132f-4d6f-b426-41730b3fc4c5" providerId="ADAL" clId="{8DFA622F-8C87-4060-937E-70E3B09BD9AC}" dt="2022-11-15T14:54:29.889" v="430" actId="1076"/>
          <ac:spMkLst>
            <pc:docMk/>
            <pc:sldMk cId="3318340930" sldId="276"/>
            <ac:spMk id="28" creationId="{7E030BDA-5E58-4A94-B787-D3ED74C608C8}"/>
          </ac:spMkLst>
        </pc:spChg>
        <pc:spChg chg="mod">
          <ac:chgData name="HABERKORN Laure IDRS" userId="8570dbd0-132f-4d6f-b426-41730b3fc4c5" providerId="ADAL" clId="{8DFA622F-8C87-4060-937E-70E3B09BD9AC}" dt="2022-11-15T11:55:19.517" v="5" actId="14100"/>
          <ac:spMkLst>
            <pc:docMk/>
            <pc:sldMk cId="3318340930" sldId="276"/>
            <ac:spMk id="36" creationId="{703A176A-1427-C7C3-F6A6-58014867F95B}"/>
          </ac:spMkLst>
        </pc:spChg>
      </pc:sldChg>
      <pc:sldChg chg="addSp modSp">
        <pc:chgData name="HABERKORN Laure IDRS" userId="8570dbd0-132f-4d6f-b426-41730b3fc4c5" providerId="ADAL" clId="{8DFA622F-8C87-4060-937E-70E3B09BD9AC}" dt="2022-11-15T14:34:41.848" v="27" actId="1076"/>
        <pc:sldMkLst>
          <pc:docMk/>
          <pc:sldMk cId="111469996" sldId="277"/>
        </pc:sldMkLst>
        <pc:picChg chg="add mod">
          <ac:chgData name="HABERKORN Laure IDRS" userId="8570dbd0-132f-4d6f-b426-41730b3fc4c5" providerId="ADAL" clId="{8DFA622F-8C87-4060-937E-70E3B09BD9AC}" dt="2022-11-15T14:34:41.848" v="27" actId="1076"/>
          <ac:picMkLst>
            <pc:docMk/>
            <pc:sldMk cId="111469996" sldId="277"/>
            <ac:picMk id="5" creationId="{81A745E6-9B65-45C5-AE6B-FD26E1F62F0B}"/>
          </ac:picMkLst>
        </pc:picChg>
      </pc:sldChg>
      <pc:sldChg chg="addSp delSp modSp">
        <pc:chgData name="HABERKORN Laure IDRS" userId="8570dbd0-132f-4d6f-b426-41730b3fc4c5" providerId="ADAL" clId="{8DFA622F-8C87-4060-937E-70E3B09BD9AC}" dt="2022-11-15T14:54:38.474" v="431" actId="1076"/>
        <pc:sldMkLst>
          <pc:docMk/>
          <pc:sldMk cId="3646341631" sldId="278"/>
        </pc:sldMkLst>
        <pc:spChg chg="add mod">
          <ac:chgData name="HABERKORN Laure IDRS" userId="8570dbd0-132f-4d6f-b426-41730b3fc4c5" providerId="ADAL" clId="{8DFA622F-8C87-4060-937E-70E3B09BD9AC}" dt="2022-11-15T14:44:39.690" v="165" actId="1076"/>
          <ac:spMkLst>
            <pc:docMk/>
            <pc:sldMk cId="3646341631" sldId="278"/>
            <ac:spMk id="5" creationId="{E4478B90-9441-457B-8125-3CDA9A7C732C}"/>
          </ac:spMkLst>
        </pc:spChg>
        <pc:spChg chg="add del mod">
          <ac:chgData name="HABERKORN Laure IDRS" userId="8570dbd0-132f-4d6f-b426-41730b3fc4c5" providerId="ADAL" clId="{8DFA622F-8C87-4060-937E-70E3B09BD9AC}" dt="2022-11-15T14:44:45.500" v="168"/>
          <ac:spMkLst>
            <pc:docMk/>
            <pc:sldMk cId="3646341631" sldId="278"/>
            <ac:spMk id="6" creationId="{C818632C-798E-43BA-BEB0-35F0F00B308D}"/>
          </ac:spMkLst>
        </pc:spChg>
        <pc:spChg chg="mod">
          <ac:chgData name="HABERKORN Laure IDRS" userId="8570dbd0-132f-4d6f-b426-41730b3fc4c5" providerId="ADAL" clId="{8DFA622F-8C87-4060-937E-70E3B09BD9AC}" dt="2022-11-15T14:43:58.456" v="143" actId="20577"/>
          <ac:spMkLst>
            <pc:docMk/>
            <pc:sldMk cId="3646341631" sldId="278"/>
            <ac:spMk id="16" creationId="{19189DBA-6677-2EDC-04B0-6C352149CA45}"/>
          </ac:spMkLst>
        </pc:spChg>
        <pc:spChg chg="mod">
          <ac:chgData name="HABERKORN Laure IDRS" userId="8570dbd0-132f-4d6f-b426-41730b3fc4c5" providerId="ADAL" clId="{8DFA622F-8C87-4060-937E-70E3B09BD9AC}" dt="2022-11-15T14:43:50.098" v="124" actId="20577"/>
          <ac:spMkLst>
            <pc:docMk/>
            <pc:sldMk cId="3646341631" sldId="278"/>
            <ac:spMk id="19" creationId="{637CAF73-B00B-DA21-2634-68D7EE376D74}"/>
          </ac:spMkLst>
        </pc:spChg>
        <pc:spChg chg="add mod">
          <ac:chgData name="HABERKORN Laure IDRS" userId="8570dbd0-132f-4d6f-b426-41730b3fc4c5" providerId="ADAL" clId="{8DFA622F-8C87-4060-937E-70E3B09BD9AC}" dt="2022-11-15T14:45:17.085" v="188" actId="1076"/>
          <ac:spMkLst>
            <pc:docMk/>
            <pc:sldMk cId="3646341631" sldId="278"/>
            <ac:spMk id="24" creationId="{CF140A7E-81FE-4FC8-9A0E-2D7DD7BD33D3}"/>
          </ac:spMkLst>
        </pc:spChg>
        <pc:spChg chg="add mod">
          <ac:chgData name="HABERKORN Laure IDRS" userId="8570dbd0-132f-4d6f-b426-41730b3fc4c5" providerId="ADAL" clId="{8DFA622F-8C87-4060-937E-70E3B09BD9AC}" dt="2022-11-15T14:54:38.474" v="431" actId="1076"/>
          <ac:spMkLst>
            <pc:docMk/>
            <pc:sldMk cId="3646341631" sldId="278"/>
            <ac:spMk id="25" creationId="{B2A7E020-8E97-4E4A-B17B-AB5B5E4C7974}"/>
          </ac:spMkLst>
        </pc:spChg>
      </pc:sldChg>
      <pc:sldChg chg="addSp modSp">
        <pc:chgData name="HABERKORN Laure IDRS" userId="8570dbd0-132f-4d6f-b426-41730b3fc4c5" providerId="ADAL" clId="{8DFA622F-8C87-4060-937E-70E3B09BD9AC}" dt="2022-11-15T14:41:58.088" v="47" actId="14100"/>
        <pc:sldMkLst>
          <pc:docMk/>
          <pc:sldMk cId="155758853" sldId="279"/>
        </pc:sldMkLst>
        <pc:spChg chg="mod">
          <ac:chgData name="HABERKORN Laure IDRS" userId="8570dbd0-132f-4d6f-b426-41730b3fc4c5" providerId="ADAL" clId="{8DFA622F-8C87-4060-937E-70E3B09BD9AC}" dt="2022-11-15T14:39:02.758" v="43" actId="14100"/>
          <ac:spMkLst>
            <pc:docMk/>
            <pc:sldMk cId="155758853" sldId="279"/>
            <ac:spMk id="7" creationId="{7771CB50-9077-13AC-1959-7C73FA7DD24C}"/>
          </ac:spMkLst>
        </pc:spChg>
        <pc:picChg chg="add mod">
          <ac:chgData name="HABERKORN Laure IDRS" userId="8570dbd0-132f-4d6f-b426-41730b3fc4c5" providerId="ADAL" clId="{8DFA622F-8C87-4060-937E-70E3B09BD9AC}" dt="2022-11-15T14:39:09.355" v="44" actId="1076"/>
          <ac:picMkLst>
            <pc:docMk/>
            <pc:sldMk cId="155758853" sldId="279"/>
            <ac:picMk id="4" creationId="{AFC7E780-13FE-48E1-8B3A-F70F855AA019}"/>
          </ac:picMkLst>
        </pc:picChg>
        <pc:picChg chg="add mod">
          <ac:chgData name="HABERKORN Laure IDRS" userId="8570dbd0-132f-4d6f-b426-41730b3fc4c5" providerId="ADAL" clId="{8DFA622F-8C87-4060-937E-70E3B09BD9AC}" dt="2022-11-15T14:39:09.355" v="44" actId="1076"/>
          <ac:picMkLst>
            <pc:docMk/>
            <pc:sldMk cId="155758853" sldId="279"/>
            <ac:picMk id="10" creationId="{B7A528BB-CF42-4DC2-9888-9726EEE8B4F6}"/>
          </ac:picMkLst>
        </pc:picChg>
        <pc:picChg chg="add mod modCrop">
          <ac:chgData name="HABERKORN Laure IDRS" userId="8570dbd0-132f-4d6f-b426-41730b3fc4c5" providerId="ADAL" clId="{8DFA622F-8C87-4060-937E-70E3B09BD9AC}" dt="2022-11-15T14:39:09.355" v="44" actId="1076"/>
          <ac:picMkLst>
            <pc:docMk/>
            <pc:sldMk cId="155758853" sldId="279"/>
            <ac:picMk id="11" creationId="{73CF7AA0-9103-43C5-9808-396B59416DAD}"/>
          </ac:picMkLst>
        </pc:picChg>
        <pc:picChg chg="add mod">
          <ac:chgData name="HABERKORN Laure IDRS" userId="8570dbd0-132f-4d6f-b426-41730b3fc4c5" providerId="ADAL" clId="{8DFA622F-8C87-4060-937E-70E3B09BD9AC}" dt="2022-11-15T14:38:59.400" v="42" actId="1076"/>
          <ac:picMkLst>
            <pc:docMk/>
            <pc:sldMk cId="155758853" sldId="279"/>
            <ac:picMk id="12" creationId="{38B529F0-686C-466D-BD8A-4A292D0B76C7}"/>
          </ac:picMkLst>
        </pc:picChg>
        <pc:picChg chg="add mod">
          <ac:chgData name="HABERKORN Laure IDRS" userId="8570dbd0-132f-4d6f-b426-41730b3fc4c5" providerId="ADAL" clId="{8DFA622F-8C87-4060-937E-70E3B09BD9AC}" dt="2022-11-15T14:41:58.088" v="47" actId="14100"/>
          <ac:picMkLst>
            <pc:docMk/>
            <pc:sldMk cId="155758853" sldId="279"/>
            <ac:picMk id="13" creationId="{6DF626CE-8037-48CB-B879-A832BA470196}"/>
          </ac:picMkLst>
        </pc:picChg>
      </pc:sldChg>
      <pc:sldChg chg="addSp modSp">
        <pc:chgData name="HABERKORN Laure IDRS" userId="8570dbd0-132f-4d6f-b426-41730b3fc4c5" providerId="ADAL" clId="{8DFA622F-8C87-4060-937E-70E3B09BD9AC}" dt="2022-11-15T13:59:48.922" v="19" actId="1076"/>
        <pc:sldMkLst>
          <pc:docMk/>
          <pc:sldMk cId="3827128971" sldId="280"/>
        </pc:sldMkLst>
        <pc:spChg chg="add mod">
          <ac:chgData name="HABERKORN Laure IDRS" userId="8570dbd0-132f-4d6f-b426-41730b3fc4c5" providerId="ADAL" clId="{8DFA622F-8C87-4060-937E-70E3B09BD9AC}" dt="2022-11-15T11:56:48.575" v="9" actId="1076"/>
          <ac:spMkLst>
            <pc:docMk/>
            <pc:sldMk cId="3827128971" sldId="280"/>
            <ac:spMk id="3" creationId="{CD5D9C91-0A50-464C-AD6B-181CBC011C1C}"/>
          </ac:spMkLst>
        </pc:spChg>
        <pc:picChg chg="mod">
          <ac:chgData name="HABERKORN Laure IDRS" userId="8570dbd0-132f-4d6f-b426-41730b3fc4c5" providerId="ADAL" clId="{8DFA622F-8C87-4060-937E-70E3B09BD9AC}" dt="2022-11-15T11:56:50.682" v="10" actId="1076"/>
          <ac:picMkLst>
            <pc:docMk/>
            <pc:sldMk cId="3827128971" sldId="280"/>
            <ac:picMk id="2" creationId="{1FA2719A-499F-4513-A2CF-B84702D93944}"/>
          </ac:picMkLst>
        </pc:picChg>
        <pc:picChg chg="add mod">
          <ac:chgData name="HABERKORN Laure IDRS" userId="8570dbd0-132f-4d6f-b426-41730b3fc4c5" providerId="ADAL" clId="{8DFA622F-8C87-4060-937E-70E3B09BD9AC}" dt="2022-11-15T13:59:48.922" v="19" actId="1076"/>
          <ac:picMkLst>
            <pc:docMk/>
            <pc:sldMk cId="3827128971" sldId="280"/>
            <ac:picMk id="4" creationId="{303D9CBA-A824-4E69-B071-749682B8D16E}"/>
          </ac:picMkLst>
        </pc:picChg>
      </pc:sldChg>
      <pc:sldChg chg="addSp modSp add ord">
        <pc:chgData name="HABERKORN Laure IDRS" userId="8570dbd0-132f-4d6f-b426-41730b3fc4c5" providerId="ADAL" clId="{8DFA622F-8C87-4060-937E-70E3B09BD9AC}" dt="2022-11-15T14:53:43.729" v="420"/>
        <pc:sldMkLst>
          <pc:docMk/>
          <pc:sldMk cId="1612246174" sldId="281"/>
        </pc:sldMkLst>
        <pc:picChg chg="add mod">
          <ac:chgData name="HABERKORN Laure IDRS" userId="8570dbd0-132f-4d6f-b426-41730b3fc4c5" providerId="ADAL" clId="{8DFA622F-8C87-4060-937E-70E3B09BD9AC}" dt="2022-11-15T13:58:52.286" v="16" actId="14100"/>
          <ac:picMkLst>
            <pc:docMk/>
            <pc:sldMk cId="1612246174" sldId="281"/>
            <ac:picMk id="2" creationId="{32B223E4-682B-46EE-B6EB-2C5A4DD39DAC}"/>
          </ac:picMkLst>
        </pc:picChg>
      </pc:sldChg>
      <pc:sldChg chg="addSp modSp add">
        <pc:chgData name="HABERKORN Laure IDRS" userId="8570dbd0-132f-4d6f-b426-41730b3fc4c5" providerId="ADAL" clId="{8DFA622F-8C87-4060-937E-70E3B09BD9AC}" dt="2022-11-15T15:09:19.855" v="450" actId="164"/>
        <pc:sldMkLst>
          <pc:docMk/>
          <pc:sldMk cId="4210061185" sldId="282"/>
        </pc:sldMkLst>
        <pc:spChg chg="add mod">
          <ac:chgData name="HABERKORN Laure IDRS" userId="8570dbd0-132f-4d6f-b426-41730b3fc4c5" providerId="ADAL" clId="{8DFA622F-8C87-4060-937E-70E3B09BD9AC}" dt="2022-11-15T15:09:19.855" v="450" actId="164"/>
          <ac:spMkLst>
            <pc:docMk/>
            <pc:sldMk cId="4210061185" sldId="282"/>
            <ac:spMk id="3" creationId="{8A831A74-C987-461C-A5F4-42F809DF3DF8}"/>
          </ac:spMkLst>
        </pc:spChg>
        <pc:grpChg chg="add mod">
          <ac:chgData name="HABERKORN Laure IDRS" userId="8570dbd0-132f-4d6f-b426-41730b3fc4c5" providerId="ADAL" clId="{8DFA622F-8C87-4060-937E-70E3B09BD9AC}" dt="2022-11-15T15:09:19.855" v="450" actId="164"/>
          <ac:grpSpMkLst>
            <pc:docMk/>
            <pc:sldMk cId="4210061185" sldId="282"/>
            <ac:grpSpMk id="4" creationId="{1A4B4561-F7E4-4290-AA23-DE1F7DEE9E6C}"/>
          </ac:grpSpMkLst>
        </pc:grpChg>
        <pc:picChg chg="add mod">
          <ac:chgData name="HABERKORN Laure IDRS" userId="8570dbd0-132f-4d6f-b426-41730b3fc4c5" providerId="ADAL" clId="{8DFA622F-8C87-4060-937E-70E3B09BD9AC}" dt="2022-11-15T15:09:19.855" v="450" actId="164"/>
          <ac:picMkLst>
            <pc:docMk/>
            <pc:sldMk cId="4210061185" sldId="282"/>
            <ac:picMk id="2" creationId="{03EAAF65-396C-45E9-9FA3-360E8DD2C12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0556D-E1DD-4693-BB83-0CF745151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1B5E21-872B-4FE9-81A8-6254C1E7B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E92D23-7FC9-4B65-86D1-B5BAF0D8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84BBF-288D-452C-B08D-5DE811F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0A7897-6E8D-4290-BFD3-D5773890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7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FA79C-865B-43C6-8663-B08169B9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6209C-660E-4955-BEA4-2BEF0A05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2C1BB2-4CCC-45AC-AEF2-C038301E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9FB926-1818-45D8-9FF6-44C225C4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60303D-9EF6-4F24-8085-07DB2908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4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2A6A67-E09D-4D7C-874A-F381A4B2D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BDE7E0-7396-435F-BE95-408CB31E2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23920-A47B-4FBC-AB0E-4D5F2565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A491F5-3143-4440-B52A-CE522461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111913-19EE-4009-8394-B423BB9E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C03A6-332B-4A0E-9506-C8D84325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B18E6-CB28-46BE-8AFE-0A3B1019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81613-7B3E-4BA2-BB0B-A7858CAE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86729-6D5E-4619-9421-0A94DB5B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4BCB7E-B82B-410A-83F5-96BB6E83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0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5DA22-3260-4C48-9250-C96679B9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48367-48CB-48BF-85A7-6294E2C8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513CCB-C8C1-4900-AA1B-1F1AC16C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AE3B2-7D59-4C8A-9E20-9F3C4A69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94BFD5-7BC3-455A-8CE8-EA6C984A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E6A50-372C-49C2-84C1-8B6BD146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DCFA62-C569-4BE5-9F52-1304CED2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3E89BF-1006-4CF9-B43A-A898EEC48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B6200C-0BC9-4ED9-95F8-BB107324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DE8588-5282-460A-82EF-C36493FF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E9B065-A3C1-4FA1-A001-84EED7B4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8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5961A-8840-4A6C-A533-0D40B7FD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8DE51-C46F-400D-8F6A-F2687F6DC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4A180-6B84-42AA-A14E-8C1D80CA6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DAC6CB-753D-47B0-8509-CC05CC008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672211-6BA0-4FB7-B480-760403597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5BC818-06C3-46AE-AD09-B2E6C8A1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CA1528-EFCF-4283-9BD0-2676F56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8890B5-A554-497E-AACF-B4A13316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6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8AD47-13F7-45F0-80B5-1AC4D962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2FC1A-14CB-4F14-9ABA-E170C0AC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F09D64-9F17-495B-A206-297CC910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0128D6-CF12-42FA-80B4-5D7D4993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6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D87EA3-C534-40B5-8C48-2CC8938F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C3F23D-0FB4-41DC-A8D8-D2AB6870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884F7-65C8-4FD0-A5D5-81012577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2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5692D-A9E0-4A98-9986-D58B53C6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A91052-4C51-4F3A-A53F-C4DFE977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E039B1-ACD6-4A35-86C2-9C24084D1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BAEEF5-380E-442A-97D4-D6555377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640A64-219A-4EB2-BAD9-721A4D1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19B42E-CA17-4015-8E6A-B1C4EC58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1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EFA82-BFD0-4CBF-8352-CD6E0BCC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DBEBB4-E7C6-4EC4-9257-A26360037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5B39B-FC48-458C-B571-726CDA798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1D55D-01C4-48EF-9272-411338B9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E76593-6F6B-4EB7-9360-2F7B1669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68EC7B-23B2-42BF-B41A-8B903637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1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B6739A-87E0-43CF-9E95-62D0EFD6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1B7601-5A2D-4FF8-AECF-05E04BEE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29B51-278F-48F4-BF55-60CE7113F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2A4C-B31F-4563-91F5-0711D848E667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C4182-C6B7-4B6B-ACC7-5334379D7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365ED-88CD-4C24-BF0D-E5D665F9E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53AC-660A-4C5A-8DC9-F12B3807DF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21" Type="http://schemas.openxmlformats.org/officeDocument/2006/relationships/image" Target="../media/image9.emf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emf"/><Relationship Id="rId25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6.png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emf"/><Relationship Id="rId31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emf"/><Relationship Id="rId30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10398F3-0DF8-4A3F-8170-90FF502E65A4}"/>
              </a:ext>
            </a:extLst>
          </p:cNvPr>
          <p:cNvSpPr txBox="1"/>
          <p:nvPr/>
        </p:nvSpPr>
        <p:spPr>
          <a:xfrm>
            <a:off x="2214880" y="2194560"/>
            <a:ext cx="804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Contrôle Continu CHIMIE HETEROCYCLIQUE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M2, Université Aix-Marseille, 2022-2023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C3A2F1-867D-4D12-9382-A7D6805D167F}"/>
              </a:ext>
            </a:extLst>
          </p:cNvPr>
          <p:cNvSpPr txBox="1"/>
          <p:nvPr/>
        </p:nvSpPr>
        <p:spPr>
          <a:xfrm>
            <a:off x="5398629" y="3901440"/>
            <a:ext cx="1394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B050"/>
                </a:solidFill>
              </a:rPr>
              <a:t>Corrigé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9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919D1372-EBA4-5BD6-B99C-15BFBA70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18110"/>
            <a:ext cx="9801225" cy="520065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96FC97A-01FF-2195-C1EF-1A74B04A8A5D}"/>
              </a:ext>
            </a:extLst>
          </p:cNvPr>
          <p:cNvSpPr txBox="1"/>
          <p:nvPr/>
        </p:nvSpPr>
        <p:spPr>
          <a:xfrm>
            <a:off x="153267" y="5477559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464F09-986E-D2FA-76AB-5FE0F30E25D7}"/>
              </a:ext>
            </a:extLst>
          </p:cNvPr>
          <p:cNvSpPr txBox="1"/>
          <p:nvPr/>
        </p:nvSpPr>
        <p:spPr>
          <a:xfrm>
            <a:off x="536666" y="5492947"/>
            <a:ext cx="727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Nommez les 3 hétérocycles présents dans la molécule GB1211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point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9D3A89F-1F88-9B29-6812-6D5C6BB242B7}"/>
              </a:ext>
            </a:extLst>
          </p:cNvPr>
          <p:cNvCxnSpPr>
            <a:cxnSpLocks/>
          </p:cNvCxnSpPr>
          <p:nvPr/>
        </p:nvCxnSpPr>
        <p:spPr>
          <a:xfrm>
            <a:off x="640553" y="6242215"/>
            <a:ext cx="1007643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5A53C9F-D01C-40DC-80B7-9CA3902D5AE0}"/>
              </a:ext>
            </a:extLst>
          </p:cNvPr>
          <p:cNvSpPr txBox="1"/>
          <p:nvPr/>
        </p:nvSpPr>
        <p:spPr>
          <a:xfrm>
            <a:off x="1137920" y="5933440"/>
            <a:ext cx="45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Triazole / </a:t>
            </a:r>
            <a:r>
              <a:rPr lang="fr-FR" dirty="0" err="1"/>
              <a:t>Oxane</a:t>
            </a:r>
            <a:r>
              <a:rPr lang="fr-FR" dirty="0"/>
              <a:t> = </a:t>
            </a:r>
            <a:r>
              <a:rPr lang="fr-FR" dirty="0" err="1"/>
              <a:t>tétrahydropyrane</a:t>
            </a:r>
            <a:r>
              <a:rPr lang="fr-FR" dirty="0"/>
              <a:t> / Pyridine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5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920047-C9B0-6B50-BFE1-DCE37EA67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"/>
          <a:stretch/>
        </p:blipFill>
        <p:spPr>
          <a:xfrm>
            <a:off x="778510" y="623023"/>
            <a:ext cx="2205037" cy="15716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99829F-D536-4D11-250F-7E6B48AE942A}"/>
              </a:ext>
            </a:extLst>
          </p:cNvPr>
          <p:cNvSpPr txBox="1"/>
          <p:nvPr/>
        </p:nvSpPr>
        <p:spPr>
          <a:xfrm>
            <a:off x="297352" y="2558906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BC56C-6AC3-6363-DDAE-7868709CAA21}"/>
              </a:ext>
            </a:extLst>
          </p:cNvPr>
          <p:cNvSpPr/>
          <p:nvPr/>
        </p:nvSpPr>
        <p:spPr>
          <a:xfrm>
            <a:off x="664931" y="2584528"/>
            <a:ext cx="5475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Proposez une synthèse de l’hétérocyclique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encadré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points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1CB50-9077-13AC-1959-7C73FA7DD24C}"/>
              </a:ext>
            </a:extLst>
          </p:cNvPr>
          <p:cNvSpPr/>
          <p:nvPr/>
        </p:nvSpPr>
        <p:spPr>
          <a:xfrm>
            <a:off x="117051" y="102336"/>
            <a:ext cx="6084290" cy="2358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A79902-7C36-0984-9216-ADE7DB6A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0" y="141067"/>
            <a:ext cx="3009900" cy="266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2127D2-2139-7ADB-1CDC-295092CF2364}"/>
              </a:ext>
            </a:extLst>
          </p:cNvPr>
          <p:cNvSpPr/>
          <p:nvPr/>
        </p:nvSpPr>
        <p:spPr>
          <a:xfrm>
            <a:off x="1302385" y="1224290"/>
            <a:ext cx="466725" cy="5179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C7E780-13FE-48E1-8B3A-F70F855AA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915" y="1050465"/>
            <a:ext cx="2609154" cy="16216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A528BB-CF42-4DC2-9888-9726EEE8B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968" y="2647233"/>
            <a:ext cx="2883048" cy="31688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CF7AA0-9103-43C5-9808-396B59416D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487" r="20584"/>
          <a:stretch/>
        </p:blipFill>
        <p:spPr>
          <a:xfrm>
            <a:off x="6985312" y="1050465"/>
            <a:ext cx="1805260" cy="19054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8B529F0-686C-466D-BD8A-4A292D0B7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288" y="247825"/>
            <a:ext cx="5720952" cy="6890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F626CE-8037-48CB-B879-A832BA4701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560" y="3293013"/>
            <a:ext cx="5398770" cy="35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665F689-8095-4027-8A67-B41F70A4FBE9}"/>
              </a:ext>
            </a:extLst>
          </p:cNvPr>
          <p:cNvSpPr txBox="1"/>
          <p:nvPr/>
        </p:nvSpPr>
        <p:spPr>
          <a:xfrm>
            <a:off x="183275" y="30192"/>
            <a:ext cx="84248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fr-FR" sz="2000" b="1" cap="small" dirty="0">
                <a:solidFill>
                  <a:srgbClr val="4F81BD"/>
                </a:solidFill>
                <a:latin typeface="Calibri"/>
              </a:rPr>
              <a:t>synthèse du </a:t>
            </a:r>
            <a:r>
              <a:rPr lang="fr-FR" sz="2000" b="1" cap="small" dirty="0" err="1">
                <a:solidFill>
                  <a:srgbClr val="4F81BD"/>
                </a:solidFill>
                <a:latin typeface="Calibri"/>
              </a:rPr>
              <a:t>Tadalafil</a:t>
            </a:r>
            <a:r>
              <a:rPr lang="fr-FR" sz="2000" b="1" cap="small" dirty="0">
                <a:solidFill>
                  <a:srgbClr val="4F81BD"/>
                </a:solidFill>
                <a:latin typeface="Calibri"/>
              </a:rPr>
              <a:t> (4 points) </a:t>
            </a:r>
          </a:p>
        </p:txBody>
      </p:sp>
      <p:graphicFrame>
        <p:nvGraphicFramePr>
          <p:cNvPr id="19459" name="Objet 2">
            <a:extLst>
              <a:ext uri="{FF2B5EF4-FFF2-40B4-BE49-F238E27FC236}">
                <a16:creationId xmlns:a16="http://schemas.microsoft.com/office/drawing/2014/main" id="{569B8420-761C-49D6-2386-BF3E0BE29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00828"/>
              </p:ext>
            </p:extLst>
          </p:nvPr>
        </p:nvGraphicFramePr>
        <p:xfrm>
          <a:off x="189918" y="939800"/>
          <a:ext cx="6354762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DLDrawObject Class" r:id="rId3" imgW="5295970" imgH="1314577" progId="MDLDrawOLE.MDLDrawObject.1">
                  <p:embed/>
                </p:oleObj>
              </mc:Choice>
              <mc:Fallback>
                <p:oleObj name="MDLDrawObject Class" r:id="rId3" imgW="5295970" imgH="1314577" progId="MDLDrawOLE.MDLDrawObject.1">
                  <p:embed/>
                  <p:pic>
                    <p:nvPicPr>
                      <p:cNvPr id="19459" name="Objet 2">
                        <a:extLst>
                          <a:ext uri="{FF2B5EF4-FFF2-40B4-BE49-F238E27FC236}">
                            <a16:creationId xmlns:a16="http://schemas.microsoft.com/office/drawing/2014/main" id="{569B8420-761C-49D6-2386-BF3E0BE29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18" y="939800"/>
                        <a:ext cx="6354762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D9A597A-83AC-A7DF-2D50-5137BC1ED9F2}"/>
              </a:ext>
            </a:extLst>
          </p:cNvPr>
          <p:cNvSpPr txBox="1"/>
          <p:nvPr/>
        </p:nvSpPr>
        <p:spPr>
          <a:xfrm>
            <a:off x="189919" y="476250"/>
            <a:ext cx="82057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ED1F42"/>
                </a:solidFill>
                <a:latin typeface="Calibri"/>
              </a:rPr>
              <a:t>Proposer un mécanisme pour la réaction suivante 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D0C2B6-FDC1-1ADE-6FB7-2D9ADA3A7504}"/>
              </a:ext>
            </a:extLst>
          </p:cNvPr>
          <p:cNvSpPr/>
          <p:nvPr/>
        </p:nvSpPr>
        <p:spPr>
          <a:xfrm>
            <a:off x="128186" y="422275"/>
            <a:ext cx="11921383" cy="6381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036010-3D80-6ABE-FD37-06C5D22D17E7}"/>
              </a:ext>
            </a:extLst>
          </p:cNvPr>
          <p:cNvSpPr txBox="1"/>
          <p:nvPr/>
        </p:nvSpPr>
        <p:spPr>
          <a:xfrm>
            <a:off x="160338" y="6383708"/>
            <a:ext cx="3228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solidFill>
                  <a:srgbClr val="ED1F42"/>
                </a:solidFill>
                <a:latin typeface="Calibri"/>
              </a:rPr>
              <a:t>Bonus : nom de la réaction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246078-D916-46B7-9405-2F94E867C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082" y="5972506"/>
            <a:ext cx="5340624" cy="7810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12C0BD-D9D5-4C0B-8C2B-423D36F05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014" y="2471443"/>
            <a:ext cx="6484759" cy="3706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" b="7613"/>
          <a:stretch>
            <a:fillRect/>
          </a:stretch>
        </p:blipFill>
        <p:spPr bwMode="auto">
          <a:xfrm>
            <a:off x="2552701" y="968376"/>
            <a:ext cx="7883525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75" name="Objet 11"/>
          <p:cNvGraphicFramePr>
            <a:graphicFrameLocks noChangeAspect="1"/>
          </p:cNvGraphicFramePr>
          <p:nvPr/>
        </p:nvGraphicFramePr>
        <p:xfrm>
          <a:off x="9863139" y="1857376"/>
          <a:ext cx="504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DLDrawObject Class" r:id="rId4" imgW="504789" imgH="485880" progId="MDLDrawOLE.MDLDrawObject.1">
                  <p:embed/>
                </p:oleObj>
              </mc:Choice>
              <mc:Fallback>
                <p:oleObj name="MDLDrawObject Class" r:id="rId4" imgW="504789" imgH="485880" progId="MDLDrawOLE.MDLDrawObject.1">
                  <p:embed/>
                  <p:pic>
                    <p:nvPicPr>
                      <p:cNvPr id="3075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3139" y="1857376"/>
                        <a:ext cx="5048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t 12"/>
          <p:cNvGraphicFramePr>
            <a:graphicFrameLocks noChangeAspect="1"/>
          </p:cNvGraphicFramePr>
          <p:nvPr/>
        </p:nvGraphicFramePr>
        <p:xfrm>
          <a:off x="7035800" y="2071689"/>
          <a:ext cx="7239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DLDrawObject Class" r:id="rId6" imgW="723981" imgH="809531" progId="MDLDrawOLE.MDLDrawObject.1">
                  <p:embed/>
                </p:oleObj>
              </mc:Choice>
              <mc:Fallback>
                <p:oleObj name="MDLDrawObject Class" r:id="rId6" imgW="723981" imgH="809531" progId="MDLDrawOLE.MDLDrawObject.1">
                  <p:embed/>
                  <p:pic>
                    <p:nvPicPr>
                      <p:cNvPr id="3076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071689"/>
                        <a:ext cx="7239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t 13"/>
          <p:cNvGraphicFramePr>
            <a:graphicFrameLocks noChangeAspect="1"/>
          </p:cNvGraphicFramePr>
          <p:nvPr/>
        </p:nvGraphicFramePr>
        <p:xfrm>
          <a:off x="7607300" y="2603500"/>
          <a:ext cx="685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DLDrawObject Class" r:id="rId8" imgW="685920" imgH="666736" progId="MDLDrawOLE.MDLDrawObject.1">
                  <p:embed/>
                </p:oleObj>
              </mc:Choice>
              <mc:Fallback>
                <p:oleObj name="MDLDrawObject Class" r:id="rId8" imgW="685920" imgH="666736" progId="MDLDrawOLE.MDLDrawObject.1">
                  <p:embed/>
                  <p:pic>
                    <p:nvPicPr>
                      <p:cNvPr id="3077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2603500"/>
                        <a:ext cx="6858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t 14"/>
          <p:cNvGraphicFramePr>
            <a:graphicFrameLocks noChangeAspect="1"/>
          </p:cNvGraphicFramePr>
          <p:nvPr/>
        </p:nvGraphicFramePr>
        <p:xfrm>
          <a:off x="6986589" y="3062289"/>
          <a:ext cx="6953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DLDrawObject Class" r:id="rId10" imgW="695368" imgH="809531" progId="MDLDrawOLE.MDLDrawObject.1">
                  <p:embed/>
                </p:oleObj>
              </mc:Choice>
              <mc:Fallback>
                <p:oleObj name="MDLDrawObject Class" r:id="rId10" imgW="695368" imgH="809531" progId="MDLDrawOLE.MDLDrawObject.1">
                  <p:embed/>
                  <p:pic>
                    <p:nvPicPr>
                      <p:cNvPr id="3078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9" y="3062289"/>
                        <a:ext cx="6953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t 15"/>
          <p:cNvGraphicFramePr>
            <a:graphicFrameLocks noChangeAspect="1"/>
          </p:cNvGraphicFramePr>
          <p:nvPr/>
        </p:nvGraphicFramePr>
        <p:xfrm>
          <a:off x="6086475" y="1154114"/>
          <a:ext cx="7239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MDLDrawObject Class" r:id="rId12" imgW="723981" imgH="809531" progId="MDLDrawOLE.MDLDrawObject.1">
                  <p:embed/>
                </p:oleObj>
              </mc:Choice>
              <mc:Fallback>
                <p:oleObj name="MDLDrawObject Class" r:id="rId12" imgW="723981" imgH="809531" progId="MDLDrawOLE.MDLDrawObject.1">
                  <p:embed/>
                  <p:pic>
                    <p:nvPicPr>
                      <p:cNvPr id="3079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154114"/>
                        <a:ext cx="7239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t 16"/>
          <p:cNvGraphicFramePr>
            <a:graphicFrameLocks noChangeAspect="1"/>
          </p:cNvGraphicFramePr>
          <p:nvPr/>
        </p:nvGraphicFramePr>
        <p:xfrm>
          <a:off x="1631951" y="4271964"/>
          <a:ext cx="11525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MDLDrawObject Class" r:id="rId14" imgW="1152648" imgH="866757" progId="MDLDrawOLE.MDLDrawObject.1">
                  <p:embed/>
                </p:oleObj>
              </mc:Choice>
              <mc:Fallback>
                <p:oleObj name="MDLDrawObject Class" r:id="rId14" imgW="1152648" imgH="866757" progId="MDLDrawOLE.MDLDrawObject.1">
                  <p:embed/>
                  <p:pic>
                    <p:nvPicPr>
                      <p:cNvPr id="3080" name="Obje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1" y="4271964"/>
                        <a:ext cx="11525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t 17"/>
          <p:cNvGraphicFramePr>
            <a:graphicFrameLocks noChangeAspect="1"/>
          </p:cNvGraphicFramePr>
          <p:nvPr/>
        </p:nvGraphicFramePr>
        <p:xfrm>
          <a:off x="2736851" y="5353051"/>
          <a:ext cx="7143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MDLDrawObject Class" r:id="rId16" imgW="714264" imgH="942878" progId="MDLDrawOLE.MDLDrawObject.1">
                  <p:embed/>
                </p:oleObj>
              </mc:Choice>
              <mc:Fallback>
                <p:oleObj name="MDLDrawObject Class" r:id="rId16" imgW="714264" imgH="942878" progId="MDLDrawOLE.MDLDrawObject.1">
                  <p:embed/>
                  <p:pic>
                    <p:nvPicPr>
                      <p:cNvPr id="3081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1" y="5353051"/>
                        <a:ext cx="7143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t 18"/>
          <p:cNvGraphicFramePr>
            <a:graphicFrameLocks noChangeAspect="1"/>
          </p:cNvGraphicFramePr>
          <p:nvPr/>
        </p:nvGraphicFramePr>
        <p:xfrm>
          <a:off x="4186239" y="1968500"/>
          <a:ext cx="7905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MDLDrawObject Class" r:id="rId18" imgW="790657" imgH="666736" progId="MDLDrawOLE.MDLDrawObject.1">
                  <p:embed/>
                </p:oleObj>
              </mc:Choice>
              <mc:Fallback>
                <p:oleObj name="MDLDrawObject Class" r:id="rId18" imgW="790657" imgH="666736" progId="MDLDrawOLE.MDLDrawObject.1">
                  <p:embed/>
                  <p:pic>
                    <p:nvPicPr>
                      <p:cNvPr id="3082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9" y="1968500"/>
                        <a:ext cx="7905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t 19"/>
          <p:cNvGraphicFramePr>
            <a:graphicFrameLocks noChangeAspect="1"/>
          </p:cNvGraphicFramePr>
          <p:nvPr/>
        </p:nvGraphicFramePr>
        <p:xfrm>
          <a:off x="5726114" y="2562225"/>
          <a:ext cx="6953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MDLDrawObject Class" r:id="rId20" imgW="695368" imgH="666736" progId="MDLDrawOLE.MDLDrawObject.1">
                  <p:embed/>
                </p:oleObj>
              </mc:Choice>
              <mc:Fallback>
                <p:oleObj name="MDLDrawObject Class" r:id="rId20" imgW="695368" imgH="666736" progId="MDLDrawOLE.MDLDrawObject.1">
                  <p:embed/>
                  <p:pic>
                    <p:nvPicPr>
                      <p:cNvPr id="3083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4" y="2562225"/>
                        <a:ext cx="6953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t 20"/>
          <p:cNvGraphicFramePr>
            <a:graphicFrameLocks noChangeAspect="1"/>
          </p:cNvGraphicFramePr>
          <p:nvPr/>
        </p:nvGraphicFramePr>
        <p:xfrm>
          <a:off x="9134475" y="1657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MDLDrawObject Class" r:id="rId22" imgW="685920" imgH="685901" progId="MDLDrawOLE.MDLDrawObject.1">
                  <p:embed/>
                </p:oleObj>
              </mc:Choice>
              <mc:Fallback>
                <p:oleObj name="MDLDrawObject Class" r:id="rId22" imgW="685920" imgH="685901" progId="MDLDrawOLE.MDLDrawObject.1">
                  <p:embed/>
                  <p:pic>
                    <p:nvPicPr>
                      <p:cNvPr id="3084" name="Obje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475" y="1657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t 21"/>
          <p:cNvGraphicFramePr>
            <a:graphicFrameLocks noChangeAspect="1"/>
          </p:cNvGraphicFramePr>
          <p:nvPr/>
        </p:nvGraphicFramePr>
        <p:xfrm>
          <a:off x="5108576" y="3022601"/>
          <a:ext cx="695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MDLDrawObject Class" r:id="rId24" imgW="695368" imgH="790635" progId="MDLDrawOLE.MDLDrawObject.1">
                  <p:embed/>
                </p:oleObj>
              </mc:Choice>
              <mc:Fallback>
                <p:oleObj name="MDLDrawObject Class" r:id="rId24" imgW="695368" imgH="790635" progId="MDLDrawOLE.MDLDrawObject.1">
                  <p:embed/>
                  <p:pic>
                    <p:nvPicPr>
                      <p:cNvPr id="3085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6" y="3022601"/>
                        <a:ext cx="6953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t 22"/>
          <p:cNvGraphicFramePr>
            <a:graphicFrameLocks noChangeAspect="1"/>
          </p:cNvGraphicFramePr>
          <p:nvPr/>
        </p:nvGraphicFramePr>
        <p:xfrm>
          <a:off x="3568700" y="3819525"/>
          <a:ext cx="7048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MDLDrawObject Class" r:id="rId26" imgW="704816" imgH="666736" progId="MDLDrawOLE.MDLDrawObject.1">
                  <p:embed/>
                </p:oleObj>
              </mc:Choice>
              <mc:Fallback>
                <p:oleObj name="MDLDrawObject Class" r:id="rId26" imgW="704816" imgH="666736" progId="MDLDrawOLE.MDLDrawObject.1">
                  <p:embed/>
                  <p:pic>
                    <p:nvPicPr>
                      <p:cNvPr id="3086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3819525"/>
                        <a:ext cx="7048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t 23"/>
          <p:cNvGraphicFramePr>
            <a:graphicFrameLocks noChangeAspect="1"/>
          </p:cNvGraphicFramePr>
          <p:nvPr/>
        </p:nvGraphicFramePr>
        <p:xfrm>
          <a:off x="4757739" y="1322389"/>
          <a:ext cx="1209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MDLDrawObject Class" r:id="rId28" imgW="1209605" imgH="809531" progId="MDLDrawOLE.MDLDrawObject.1">
                  <p:embed/>
                </p:oleObj>
              </mc:Choice>
              <mc:Fallback>
                <p:oleObj name="MDLDrawObject Class" r:id="rId28" imgW="1209605" imgH="809531" progId="MDLDrawOLE.MDLDrawObject.1">
                  <p:embed/>
                  <p:pic>
                    <p:nvPicPr>
                      <p:cNvPr id="3087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9" y="1322389"/>
                        <a:ext cx="1209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cteur droit 24"/>
          <p:cNvCxnSpPr/>
          <p:nvPr/>
        </p:nvCxnSpPr>
        <p:spPr>
          <a:xfrm>
            <a:off x="5910263" y="1885950"/>
            <a:ext cx="863600" cy="71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9" name="Objet 25"/>
          <p:cNvGraphicFramePr>
            <a:graphicFrameLocks noChangeAspect="1"/>
          </p:cNvGraphicFramePr>
          <p:nvPr/>
        </p:nvGraphicFramePr>
        <p:xfrm>
          <a:off x="9161464" y="274639"/>
          <a:ext cx="7143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MDLDrawObject Class" r:id="rId30" imgW="714264" imgH="923983" progId="MDLDrawOLE.MDLDrawObject.1">
                  <p:embed/>
                </p:oleObj>
              </mc:Choice>
              <mc:Fallback>
                <p:oleObj name="MDLDrawObject Class" r:id="rId30" imgW="714264" imgH="923983" progId="MDLDrawOLE.MDLDrawObject.1">
                  <p:embed/>
                  <p:pic>
                    <p:nvPicPr>
                      <p:cNvPr id="3089" name="Obje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1464" y="274639"/>
                        <a:ext cx="7143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cteur droit 26"/>
          <p:cNvCxnSpPr/>
          <p:nvPr/>
        </p:nvCxnSpPr>
        <p:spPr>
          <a:xfrm flipH="1">
            <a:off x="8585201" y="736601"/>
            <a:ext cx="576263" cy="303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ZoneTexte 24"/>
          <p:cNvSpPr txBox="1">
            <a:spLocks noChangeArrowheads="1"/>
          </p:cNvSpPr>
          <p:nvPr/>
        </p:nvSpPr>
        <p:spPr bwMode="auto">
          <a:xfrm>
            <a:off x="226219" y="323761"/>
            <a:ext cx="7433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80000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  <a:cs typeface="+mn-cs"/>
              </a:rPr>
              <a:t>Nomenclature : indiquez les noms triviaux des hétérocycles suivants </a:t>
            </a:r>
            <a:r>
              <a:rPr lang="fr-FR" sz="1600" dirty="0">
                <a:solidFill>
                  <a:prstClr val="black"/>
                </a:solidFill>
              </a:rPr>
              <a:t>(</a:t>
            </a:r>
            <a:r>
              <a:rPr lang="fr-FR" b="1" dirty="0">
                <a:solidFill>
                  <a:srgbClr val="4472C4"/>
                </a:solidFill>
                <a:latin typeface="Calibri" panose="020F0502020204030204"/>
                <a:cs typeface="+mn-cs"/>
              </a:rPr>
              <a:t>3 pts</a:t>
            </a:r>
            <a:r>
              <a:rPr lang="fr-FR" sz="16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E0E359-FEA7-49CB-A0EA-210AC904055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57739" y="3648398"/>
            <a:ext cx="451654" cy="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A4B4561-F7E4-4290-AA23-DE1F7DEE9E6C}"/>
              </a:ext>
            </a:extLst>
          </p:cNvPr>
          <p:cNvGrpSpPr/>
          <p:nvPr/>
        </p:nvGrpSpPr>
        <p:grpSpPr>
          <a:xfrm>
            <a:off x="1348033" y="186695"/>
            <a:ext cx="8804635" cy="6484609"/>
            <a:chOff x="1348033" y="186695"/>
            <a:chExt cx="8804635" cy="648460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3EAAF65-396C-45E9-9FA3-360E8DD2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696582" y="-784781"/>
              <a:ext cx="6484609" cy="842756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831A74-C987-461C-A5F4-42F809DF3DF8}"/>
                </a:ext>
              </a:extLst>
            </p:cNvPr>
            <p:cNvSpPr/>
            <p:nvPr/>
          </p:nvSpPr>
          <p:spPr>
            <a:xfrm>
              <a:off x="1348033" y="443060"/>
              <a:ext cx="6183983" cy="452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006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D8DF04-5ACA-75B2-F71A-E7304A0C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0" y="159695"/>
            <a:ext cx="10253141" cy="64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6444BD-326C-B96A-355E-0023D6CE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1"/>
          <a:stretch/>
        </p:blipFill>
        <p:spPr>
          <a:xfrm>
            <a:off x="117051" y="333493"/>
            <a:ext cx="6372225" cy="19474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398C5C-81C9-54F4-7B5F-C487E2A62463}"/>
              </a:ext>
            </a:extLst>
          </p:cNvPr>
          <p:cNvSpPr txBox="1"/>
          <p:nvPr/>
        </p:nvSpPr>
        <p:spPr>
          <a:xfrm>
            <a:off x="297352" y="2558906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461F2E-0FDA-B650-0593-B45247A2D56B}"/>
              </a:ext>
            </a:extLst>
          </p:cNvPr>
          <p:cNvSpPr txBox="1"/>
          <p:nvPr/>
        </p:nvSpPr>
        <p:spPr>
          <a:xfrm>
            <a:off x="297352" y="3498016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E3AE5C-B3CD-C9B8-6DAF-7F38FE7639CA}"/>
              </a:ext>
            </a:extLst>
          </p:cNvPr>
          <p:cNvSpPr txBox="1"/>
          <p:nvPr/>
        </p:nvSpPr>
        <p:spPr>
          <a:xfrm>
            <a:off x="297352" y="4447410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395DFE-2A7B-1169-8C00-F81F7C5769F7}"/>
              </a:ext>
            </a:extLst>
          </p:cNvPr>
          <p:cNvSpPr txBox="1"/>
          <p:nvPr/>
        </p:nvSpPr>
        <p:spPr>
          <a:xfrm>
            <a:off x="664931" y="3498016"/>
            <a:ext cx="872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Indiquez le type de transformation observée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chloration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Proposez des réactifs permettant de faire la transformation voulue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539D81E-8FBC-C9E2-1B84-1993E0C0E131}"/>
              </a:ext>
            </a:extLst>
          </p:cNvPr>
          <p:cNvCxnSpPr>
            <a:cxnSpLocks/>
          </p:cNvCxnSpPr>
          <p:nvPr/>
        </p:nvCxnSpPr>
        <p:spPr>
          <a:xfrm>
            <a:off x="5459904" y="3785565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CCE127B-99F1-28D6-2EC8-ED2B974E29E0}"/>
              </a:ext>
            </a:extLst>
          </p:cNvPr>
          <p:cNvCxnSpPr>
            <a:cxnSpLocks/>
          </p:cNvCxnSpPr>
          <p:nvPr/>
        </p:nvCxnSpPr>
        <p:spPr>
          <a:xfrm>
            <a:off x="7275814" y="4332818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3C7AC-7DDE-E758-3509-E016DD47D764}"/>
              </a:ext>
            </a:extLst>
          </p:cNvPr>
          <p:cNvSpPr/>
          <p:nvPr/>
        </p:nvSpPr>
        <p:spPr>
          <a:xfrm>
            <a:off x="664931" y="2584528"/>
            <a:ext cx="8138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Indiquez le type de transformation observée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substitution nucléophile / N-alkylation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Proposez des réactifs permettant de faire la transformation voulue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8D1D0AC-749D-CB6A-7885-1AE61D4AA6A6}"/>
              </a:ext>
            </a:extLst>
          </p:cNvPr>
          <p:cNvCxnSpPr>
            <a:cxnSpLocks/>
          </p:cNvCxnSpPr>
          <p:nvPr/>
        </p:nvCxnSpPr>
        <p:spPr>
          <a:xfrm>
            <a:off x="5459904" y="2931791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4E5118E-3282-B268-DFD7-2CF49097329C}"/>
              </a:ext>
            </a:extLst>
          </p:cNvPr>
          <p:cNvSpPr/>
          <p:nvPr/>
        </p:nvSpPr>
        <p:spPr>
          <a:xfrm>
            <a:off x="664931" y="4447410"/>
            <a:ext cx="8138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Indiquez le type de transformation observée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substitution nucléophile / N-alkylation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 est le produit secondaire de cette réaction  (</a:t>
            </a:r>
            <a:r>
              <a:rPr lang="fr-FR" sz="1600" b="1" dirty="0">
                <a:solidFill>
                  <a:srgbClr val="4472C4"/>
                </a:solidFill>
                <a:latin typeface="Calibri" panose="020F0502020204030204"/>
              </a:rPr>
              <a:t>1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F5A5F-53E3-CF40-B14F-CC404C433563}"/>
              </a:ext>
            </a:extLst>
          </p:cNvPr>
          <p:cNvCxnSpPr>
            <a:cxnSpLocks/>
          </p:cNvCxnSpPr>
          <p:nvPr/>
        </p:nvCxnSpPr>
        <p:spPr>
          <a:xfrm>
            <a:off x="5459904" y="4794673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1C925-8852-971B-C68E-C5C47CC6C81D}"/>
              </a:ext>
            </a:extLst>
          </p:cNvPr>
          <p:cNvSpPr/>
          <p:nvPr/>
        </p:nvSpPr>
        <p:spPr>
          <a:xfrm>
            <a:off x="117051" y="102336"/>
            <a:ext cx="6497394" cy="2358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16B7B3C-CFFA-6A3F-A923-C7A0DDAA9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0" y="141067"/>
            <a:ext cx="3009900" cy="266700"/>
          </a:xfrm>
          <a:prstGeom prst="rect">
            <a:avLst/>
          </a:prstGeom>
        </p:spPr>
      </p:pic>
      <p:pic>
        <p:nvPicPr>
          <p:cNvPr id="22" name="CXN Picture 21" descr="ChemAxon{ee9ec7e6-b2a7-4e90-a083-73f3fbc45bcc} MRV|eAHtWDuM48YZHnl9duDYxsa+wgnghJBdXAAvJVGPfVirW61069uDdLvYvbsNrrkbkSNpciSHHlLSyil8pYEAbgO4chfjigApUiXFwXGXxikSwI82QIoUBly4Mux/SEoiKVGrOwmp+O+S8/jn//7HvH6qfPXc0KU+4TZl5m46J2fTEjFVplGzs5seUFNjA3sjpxSV9NVKWYWxMN60d9Ndx7F2MpnBYCCrXWLgc2bKKjPSHn/n3KahMYO8zHgno2Szucxvmo1TV2aDmraDTZWAlE13bLezwVTsuMbEqMgYmPepmfGGZwze99DuKVnxn5XPbS09cakGvCqISm2qE6nNuIEdqa9kZfjPviV1iEk4dogmtYbQnZNzWxCDygvl5nWCtUq56Sp75/ZhpWxYnFmSiQ2ym7Zxn4gm4Q4ldlrSsINvDS3ggPadFmM6wSZYgfUe9Dm8R9KVcsZFCANhg5qsqlJtn5lajemMQ+SvmbilE20Z2J7DwFGqnhCsinAuD2kTZ4X2gXk3e0aLCDiBEMWipkM6hI+xsjFAbdY5AA8ZvwigVLooVAdsUcfaWLfneXY8Xhl3qE0BcclINbFlQZyWB7t2d0GMeR4a1gpAWrDcG8TsON0oisZ6LrYPkivIhQsxVmAQDIGDj1zjnPHlAz0D7dC8Q8lg2aV1OjRaTPch8/UlTOQdznrWClaozkxyjCm3q7CTalhXV4JlN6i51ISqXcw75Iw63Rrl6pJLnumtznjkG22XYvVSjnXqDE97lsW487Qnm5htm743ZXdkf2TlfHEzV1C2xu9i7HbR3VvmjGoX7jpFjjNLbLpTC6twHl1oWXY7X8yWCuN3bg7mdWx3F8XN5beCtB0DO6Cc3OpS9YFJ7Kk7etrYUpg24+5BuCoeLA4b6zPW9ROs0d7FEHETyompuRfoeKzwuM2BGSMB2Zx5RrTOBN3Q9Lh1zBiHNBByI7FoTp1hwCYM59pgcbmq0+zpEDYCS3+y8Lsw43DXxqx+cyhWxUQjnC1xE/KAOGq3ag73FxTowzn8BMPFRjxg5tRGNtpupw9Q5RTrG8eN6uHNjVzc5vFMPTQsnarUuT4JBYHAxOkfn4kruOWEm7aKlwRp2Q3cIvoK7FFFRunm75PFpVoP5kxcDXNYGK5qKk7ZsRg1a11MzbmRf0phobdBO9jUjjjsuBnydpcNjkx9KK6bOmlTk4qke64tKwTkDdah6ng6fAgWe0VZxHKoRurUtnQ89NJvXyi/oRNH7NLZku/BMt3HNtGqsCkO4fg5n3FeP0Xa5WfMwxVkI25YV5TG+UeLOO3E5+BCCWtW3loMbZF7OP7wD4DdwlRfnWkC7clNywQ+lDPetzN8Q9eZ2jPg1Jfc1JU4J+/sQ0a/80bWpfSoW5yuoj9yhkpuruFLZXfqoM7/5h42qO1MWpJGVeeEtMEP72xzqKOTUatSFiXms92piA/+csYbAraPMANVT1lT/JJAYdgpLBgVOiApJGpPJxJUDutwlYqrXngEYcRD1zfRjXMSViScl3BBwkUJlyS8mZaITkRgPHNq0k2p5v8dpSXxkwZxTsm7EBMp8JeWzhVIzUpyrrSdlZSCvJUv5iflqH9TLmaVzUnp9aelIQhvKDlZUUqKJCrb224lLxfzbqUg57PhntGY3LZc2iopYr7HDlbKYnoCVYlqkNbkvFmF2bAV3/m0xMQpB94IADE0KKCEBUSo5gvkwwIisGMBZZZAISwgpmG+hmJYQEzafA2lKadL8zVsTglsztKQCYQ4M1pvYoNF12JmvNVg22VUQ68gJCKzOcuMpVAR+rR3v4p8SsHz7e+scRtF2oJv/7kR4n/Ybe4F+f84emkvyA+2Bf8/5Q9D/CCl3HdjP9S3trYW5Afbgl6MyG9FMK9M4cdTKoIn6LUp+YdXg/x6hA/PegjgflT+zRC7sPd6iF+etmk9yA/iCcpP2RemZ9YffxXkB9sz5VOp2DDN8n+aH6bo/DwTtS/C/zV6FAf/VPO3HuFH6SL+k+pP+Ak/4Sf8hJ/wE37C/3/yR/QJuhLKkb9/AX134xcVdJw68Dr+9TNpQaiEEkoooYRm0Gd+ebb2yh/RJfTw87uvSvPG/xetp1IwonDda18+8cr/+T8ytB79KTRenPeKX16aB/wYobdefPNK5Yubjz774ZfyJfT8+K74g/np2bM3rL1PLg+rv/+of3skMtIdostff//ze/+s/uW1D+5af+vPVTmPUpHy+YeefZ9/+dfHj74p7F6K8G/bhIsnKP8D0LL8Pb99pjmutz997LVfitg7al9DBmohgjQkoVPEUA9xpEIbRXBe9nFeieCM2keA8luQU5EDSHWo2VDniCILehjiEzx3JaxN2i6+4i+sVyP4o3YTYcDoA54Juhpgt9DCQEcPPCDQ64Tw8j7ejQjejXFZRXfguQcoVXQLngNAFX1H6ATtAG4XUA3Qp4JmHWXQOdoY92JoMdC54dZHdrXhrQP/bbBNhRqGGNhoF+KCYQRGMvAZvA9hrAV2OxBxB6QJ8IxIPHK+/c9G7B+1m2DlncD49//u9T8XGf/ceHwd/KuBp+F5eBmen6DF86yEEppFYl1++3oFfYO8fHtU3kf//lWwRMf+ffFx9FfRhBJKKKEnox8B ChemAxon{cd1961c1-eff3-458b-ba40-f653e17d3e8b} RS|emf:w49,h62,transbg,chiral_off,scale18.0,atsiz0.35714,atomFont:Arial-PLAIN-10,bondw0.093506,bondl14.40,wireThickness0.066667,stickThickness0.1,ballRadius0.5,boldbondw2.00,bondHashSpacing0.14,marginSize7.00,cpk,cv_inChain,valenceErrorVisible,amap,downwedge_mdl,wireframe,H_hetero,anybond_auto,aprop,coordBondStyle_arrow,coordBondStyleAtMulticenter_hashed ChemAxon{ccffc44d-479c-4db6-934c-35904fc84a58} Version|21.15.101.167 ChemAxon{b8a0ac25-c63f-4b71-ae35-34444e368ecf} Renderer|Marvin 21.15.101.32">
            <a:extLst>
              <a:ext uri="{FF2B5EF4-FFF2-40B4-BE49-F238E27FC236}">
                <a16:creationId xmlns:a16="http://schemas.microsoft.com/office/drawing/2014/main" id="{2423240C-EC01-81F0-789E-ECAC92100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52" y="783800"/>
            <a:ext cx="605115" cy="77268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5F4FB38-2789-07D0-84EB-3DF4822C0206}"/>
              </a:ext>
            </a:extLst>
          </p:cNvPr>
          <p:cNvSpPr txBox="1"/>
          <p:nvPr/>
        </p:nvSpPr>
        <p:spPr>
          <a:xfrm>
            <a:off x="997621" y="1593963"/>
            <a:ext cx="2888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483D1CC-7F0C-EBF6-4ECB-7F89DEE84695}"/>
              </a:ext>
            </a:extLst>
          </p:cNvPr>
          <p:cNvSpPr txBox="1"/>
          <p:nvPr/>
        </p:nvSpPr>
        <p:spPr>
          <a:xfrm>
            <a:off x="2642888" y="1584566"/>
            <a:ext cx="2888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A658660-663A-8045-AB46-0BEE549CD4BD}"/>
              </a:ext>
            </a:extLst>
          </p:cNvPr>
          <p:cNvSpPr txBox="1"/>
          <p:nvPr/>
        </p:nvSpPr>
        <p:spPr>
          <a:xfrm>
            <a:off x="4662475" y="1585225"/>
            <a:ext cx="2888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75DA0B5-787F-9DB4-974A-B2743DFE5B6C}"/>
              </a:ext>
            </a:extLst>
          </p:cNvPr>
          <p:cNvSpPr txBox="1"/>
          <p:nvPr/>
        </p:nvSpPr>
        <p:spPr>
          <a:xfrm>
            <a:off x="2673711" y="1001574"/>
            <a:ext cx="4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1B49BF9-F279-8367-E14B-CE8219317980}"/>
              </a:ext>
            </a:extLst>
          </p:cNvPr>
          <p:cNvSpPr txBox="1"/>
          <p:nvPr/>
        </p:nvSpPr>
        <p:spPr>
          <a:xfrm>
            <a:off x="1086000" y="491130"/>
            <a:ext cx="4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B1F6430-834A-4906-E5F8-8CD671524A8D}"/>
              </a:ext>
            </a:extLst>
          </p:cNvPr>
          <p:cNvCxnSpPr>
            <a:cxnSpLocks/>
          </p:cNvCxnSpPr>
          <p:nvPr/>
        </p:nvCxnSpPr>
        <p:spPr>
          <a:xfrm>
            <a:off x="7445118" y="3339760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03A176A-1427-C7C3-F6A6-58014867F95B}"/>
              </a:ext>
            </a:extLst>
          </p:cNvPr>
          <p:cNvSpPr/>
          <p:nvPr/>
        </p:nvSpPr>
        <p:spPr>
          <a:xfrm>
            <a:off x="5732344" y="4880070"/>
            <a:ext cx="3360856" cy="18755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E9E275-6997-47A0-BE89-3812C84B21C7}"/>
              </a:ext>
            </a:extLst>
          </p:cNvPr>
          <p:cNvSpPr txBox="1"/>
          <p:nvPr/>
        </p:nvSpPr>
        <p:spPr>
          <a:xfrm>
            <a:off x="7352691" y="3006174"/>
            <a:ext cx="348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2-hydroxypyridine, K2CO3, acétone</a:t>
            </a:r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AB30CA-6633-414E-8BEB-8D2507F00EB9}"/>
              </a:ext>
            </a:extLst>
          </p:cNvPr>
          <p:cNvSpPr txBox="1"/>
          <p:nvPr/>
        </p:nvSpPr>
        <p:spPr>
          <a:xfrm>
            <a:off x="7336504" y="3972002"/>
            <a:ext cx="218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MeSO2Cl, Et3N, DCM</a:t>
            </a:r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7D6189-3B38-4F0A-B1FC-6E1804B503AE}"/>
              </a:ext>
            </a:extLst>
          </p:cNvPr>
          <p:cNvSpPr txBox="1"/>
          <p:nvPr/>
        </p:nvSpPr>
        <p:spPr>
          <a:xfrm>
            <a:off x="6572571" y="5463035"/>
            <a:ext cx="191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Cf. slide suivante 6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C3DCAB-9020-46B5-B5D8-5394DC68ABEA}"/>
              </a:ext>
            </a:extLst>
          </p:cNvPr>
          <p:cNvSpPr/>
          <p:nvPr/>
        </p:nvSpPr>
        <p:spPr>
          <a:xfrm>
            <a:off x="8864196" y="4283374"/>
            <a:ext cx="315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OK </a:t>
            </a:r>
            <a:r>
              <a:rPr lang="en-GB" dirty="0" err="1">
                <a:solidFill>
                  <a:srgbClr val="000000"/>
                </a:solidFill>
              </a:rPr>
              <a:t>si</a:t>
            </a:r>
            <a:r>
              <a:rPr lang="en-GB" dirty="0">
                <a:solidFill>
                  <a:srgbClr val="000000"/>
                </a:solidFill>
              </a:rPr>
              <a:t> PCl3, POCl3, PCl5, SOCl2…</a:t>
            </a:r>
            <a:endParaRPr lang="en-GB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E030BDA-5E58-4A94-B787-D3ED74C608C8}"/>
              </a:ext>
            </a:extLst>
          </p:cNvPr>
          <p:cNvSpPr txBox="1"/>
          <p:nvPr/>
        </p:nvSpPr>
        <p:spPr>
          <a:xfrm>
            <a:off x="6614445" y="2148782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Cf. slide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34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A2719A-499F-4513-A2CF-B84702D93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761" y="1373504"/>
            <a:ext cx="5963037" cy="164401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D5D9C91-0A50-464C-AD6B-181CBC011C1C}"/>
              </a:ext>
            </a:extLst>
          </p:cNvPr>
          <p:cNvSpPr txBox="1"/>
          <p:nvPr/>
        </p:nvSpPr>
        <p:spPr>
          <a:xfrm>
            <a:off x="4043387" y="802640"/>
            <a:ext cx="410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Prototropic</a:t>
            </a:r>
            <a:r>
              <a:rPr lang="en-GB" dirty="0"/>
              <a:t> </a:t>
            </a:r>
            <a:r>
              <a:rPr lang="en-GB" dirty="0" err="1"/>
              <a:t>rearrrangements</a:t>
            </a:r>
            <a:r>
              <a:rPr lang="en-GB" dirty="0"/>
              <a:t> on </a:t>
            </a:r>
            <a:r>
              <a:rPr lang="en-GB" dirty="0" err="1"/>
              <a:t>pyrazoles</a:t>
            </a:r>
            <a:endParaRPr lang="en-GB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3D9CBA-A824-4E69-B071-749682B8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761" y="3429000"/>
            <a:ext cx="5963037" cy="290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B223E4-682B-46EE-B6EB-2C5A4DD3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66" y="339087"/>
            <a:ext cx="9503596" cy="62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6444BD-326C-B96A-355E-0023D6CE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1"/>
          <a:stretch/>
        </p:blipFill>
        <p:spPr>
          <a:xfrm>
            <a:off x="117051" y="333493"/>
            <a:ext cx="6372225" cy="19474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398C5C-81C9-54F4-7B5F-C487E2A62463}"/>
              </a:ext>
            </a:extLst>
          </p:cNvPr>
          <p:cNvSpPr txBox="1"/>
          <p:nvPr/>
        </p:nvSpPr>
        <p:spPr>
          <a:xfrm>
            <a:off x="297352" y="2558906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F3C7AC-7DDE-E758-3509-E016DD47D764}"/>
              </a:ext>
            </a:extLst>
          </p:cNvPr>
          <p:cNvSpPr/>
          <p:nvPr/>
        </p:nvSpPr>
        <p:spPr>
          <a:xfrm>
            <a:off x="664931" y="2584528"/>
            <a:ext cx="5037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Proposez une synthèse du composé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encadré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 points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1C925-8852-971B-C68E-C5C47CC6C81D}"/>
              </a:ext>
            </a:extLst>
          </p:cNvPr>
          <p:cNvSpPr/>
          <p:nvPr/>
        </p:nvSpPr>
        <p:spPr>
          <a:xfrm>
            <a:off x="117051" y="102336"/>
            <a:ext cx="6497394" cy="2358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16B7B3C-CFFA-6A3F-A923-C7A0DDAA9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0" y="141067"/>
            <a:ext cx="3009900" cy="266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528E94-C795-AF81-3452-E1D6BF95D14D}"/>
              </a:ext>
            </a:extLst>
          </p:cNvPr>
          <p:cNvSpPr/>
          <p:nvPr/>
        </p:nvSpPr>
        <p:spPr>
          <a:xfrm>
            <a:off x="4219740" y="333493"/>
            <a:ext cx="865008" cy="1102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745E6-9B65-45C5-AE6B-FD26E1F62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870" y="2897460"/>
            <a:ext cx="7207620" cy="383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156592-9820-EF31-57C9-E822E2C0C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48" b="1701"/>
          <a:stretch/>
        </p:blipFill>
        <p:spPr>
          <a:xfrm>
            <a:off x="178338" y="407767"/>
            <a:ext cx="1156700" cy="19474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24617E-8D55-29B6-DDDE-A042D836AF90}"/>
              </a:ext>
            </a:extLst>
          </p:cNvPr>
          <p:cNvSpPr/>
          <p:nvPr/>
        </p:nvSpPr>
        <p:spPr>
          <a:xfrm>
            <a:off x="117051" y="102336"/>
            <a:ext cx="6497394" cy="2358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0A3D0C-4D80-9ABC-03C5-841B31A6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0" y="141067"/>
            <a:ext cx="3009900" cy="266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1EE6842-600E-E5DA-DC8F-A59BC1D4A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19" t="4965" b="10613"/>
          <a:stretch/>
        </p:blipFill>
        <p:spPr>
          <a:xfrm>
            <a:off x="2196269" y="376357"/>
            <a:ext cx="1287477" cy="20103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0C6757-6C8C-7F08-EC95-729CBBBDC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3" r="57748" b="4070"/>
          <a:stretch/>
        </p:blipFill>
        <p:spPr>
          <a:xfrm>
            <a:off x="4537537" y="190887"/>
            <a:ext cx="1778861" cy="22413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73B499-E3A1-2675-1666-1CA524AC0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67" r="30142" b="15578"/>
          <a:stretch/>
        </p:blipFill>
        <p:spPr>
          <a:xfrm>
            <a:off x="3398547" y="190887"/>
            <a:ext cx="1119499" cy="20103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23A10B-24B0-BE59-ABEA-C6A551F8F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5" t="51320" r="76066" b="36171"/>
          <a:stretch/>
        </p:blipFill>
        <p:spPr>
          <a:xfrm>
            <a:off x="1276265" y="1381512"/>
            <a:ext cx="828943" cy="2478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5D94DF-921C-7CCA-DDB4-1163A12B9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5" t="51320" r="76066" b="36171"/>
          <a:stretch/>
        </p:blipFill>
        <p:spPr>
          <a:xfrm>
            <a:off x="3596170" y="1388634"/>
            <a:ext cx="828943" cy="2478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4528B6F-556C-32CD-9CF8-F20981698855}"/>
              </a:ext>
            </a:extLst>
          </p:cNvPr>
          <p:cNvSpPr txBox="1"/>
          <p:nvPr/>
        </p:nvSpPr>
        <p:spPr>
          <a:xfrm>
            <a:off x="1508425" y="1638737"/>
            <a:ext cx="2888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51D0FDD-7249-DF1E-EAC0-27EAA0824BFC}"/>
              </a:ext>
            </a:extLst>
          </p:cNvPr>
          <p:cNvSpPr txBox="1"/>
          <p:nvPr/>
        </p:nvSpPr>
        <p:spPr>
          <a:xfrm>
            <a:off x="3813865" y="1638737"/>
            <a:ext cx="2888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683538-FC67-258F-71C7-64F08E4B6D12}"/>
              </a:ext>
            </a:extLst>
          </p:cNvPr>
          <p:cNvSpPr txBox="1"/>
          <p:nvPr/>
        </p:nvSpPr>
        <p:spPr>
          <a:xfrm>
            <a:off x="297352" y="2558906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C12703-F2AE-34B7-BD1B-9E9A5884287E}"/>
              </a:ext>
            </a:extLst>
          </p:cNvPr>
          <p:cNvSpPr txBox="1"/>
          <p:nvPr/>
        </p:nvSpPr>
        <p:spPr>
          <a:xfrm>
            <a:off x="297352" y="3498016"/>
            <a:ext cx="28886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189DBA-6677-2EDC-04B0-6C352149CA45}"/>
              </a:ext>
            </a:extLst>
          </p:cNvPr>
          <p:cNvSpPr txBox="1"/>
          <p:nvPr/>
        </p:nvSpPr>
        <p:spPr>
          <a:xfrm>
            <a:off x="664931" y="3498016"/>
            <a:ext cx="872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Indiquez le type de transformation observée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couplage peptidique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Proposez des réactifs permettant de faire la transformation voulue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5F48C98-7F9F-78DD-0764-DEEFC71916A8}"/>
              </a:ext>
            </a:extLst>
          </p:cNvPr>
          <p:cNvCxnSpPr>
            <a:cxnSpLocks/>
          </p:cNvCxnSpPr>
          <p:nvPr/>
        </p:nvCxnSpPr>
        <p:spPr>
          <a:xfrm>
            <a:off x="5459904" y="3785565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2DFF443-176D-D69E-828A-9D42F3C655B7}"/>
              </a:ext>
            </a:extLst>
          </p:cNvPr>
          <p:cNvCxnSpPr>
            <a:cxnSpLocks/>
          </p:cNvCxnSpPr>
          <p:nvPr/>
        </p:nvCxnSpPr>
        <p:spPr>
          <a:xfrm>
            <a:off x="7275814" y="4332818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37CAF73-B00B-DA21-2634-68D7EE376D74}"/>
              </a:ext>
            </a:extLst>
          </p:cNvPr>
          <p:cNvSpPr/>
          <p:nvPr/>
        </p:nvSpPr>
        <p:spPr>
          <a:xfrm>
            <a:off x="664931" y="2584528"/>
            <a:ext cx="6748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Indiquez le type de transformation observée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saponification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Proposez des réactifs permettant de faire la transformation voulue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0.5 point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5FA728F-CCD3-E119-6EC1-01C82B68BA96}"/>
              </a:ext>
            </a:extLst>
          </p:cNvPr>
          <p:cNvCxnSpPr>
            <a:cxnSpLocks/>
          </p:cNvCxnSpPr>
          <p:nvPr/>
        </p:nvCxnSpPr>
        <p:spPr>
          <a:xfrm>
            <a:off x="5459904" y="2931791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EB5FDC-0F78-894C-B065-0082F7D244AF}"/>
              </a:ext>
            </a:extLst>
          </p:cNvPr>
          <p:cNvCxnSpPr>
            <a:cxnSpLocks/>
          </p:cNvCxnSpPr>
          <p:nvPr/>
        </p:nvCxnSpPr>
        <p:spPr>
          <a:xfrm>
            <a:off x="7445118" y="3339760"/>
            <a:ext cx="397042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CDEFADA-D81D-F808-02AC-380315D2F533}"/>
              </a:ext>
            </a:extLst>
          </p:cNvPr>
          <p:cNvSpPr txBox="1"/>
          <p:nvPr/>
        </p:nvSpPr>
        <p:spPr>
          <a:xfrm>
            <a:off x="1482057" y="970544"/>
            <a:ext cx="4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29E189E-8A45-B9FF-89C3-349A9174449F}"/>
              </a:ext>
            </a:extLst>
          </p:cNvPr>
          <p:cNvSpPr txBox="1"/>
          <p:nvPr/>
        </p:nvSpPr>
        <p:spPr>
          <a:xfrm>
            <a:off x="3811000" y="2036631"/>
            <a:ext cx="40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478B90-9441-457B-8125-3CDA9A7C732C}"/>
              </a:ext>
            </a:extLst>
          </p:cNvPr>
          <p:cNvSpPr txBox="1"/>
          <p:nvPr/>
        </p:nvSpPr>
        <p:spPr>
          <a:xfrm>
            <a:off x="7423474" y="3963486"/>
            <a:ext cx="183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HATU, Et3N, DCM</a:t>
            </a:r>
            <a:endParaRPr lang="en-GB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140A7E-81FE-4FC8-9A0E-2D7DD7BD33D3}"/>
              </a:ext>
            </a:extLst>
          </p:cNvPr>
          <p:cNvSpPr txBox="1"/>
          <p:nvPr/>
        </p:nvSpPr>
        <p:spPr>
          <a:xfrm>
            <a:off x="7413510" y="2982735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NaOH</a:t>
            </a:r>
            <a:r>
              <a:rPr lang="fr-FR" dirty="0"/>
              <a:t>, THF-MeOH-H20</a:t>
            </a:r>
            <a:endParaRPr lang="en-GB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A7E020-8E97-4E4A-B17B-AB5B5E4C7974}"/>
              </a:ext>
            </a:extLst>
          </p:cNvPr>
          <p:cNvSpPr txBox="1"/>
          <p:nvPr/>
        </p:nvSpPr>
        <p:spPr>
          <a:xfrm>
            <a:off x="6641968" y="2151030"/>
            <a:ext cx="107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Cf. slide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341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075b4f-7d9f-4b27-9021-d5e418434c8e">
      <Terms xmlns="http://schemas.microsoft.com/office/infopath/2007/PartnerControls"/>
    </lcf76f155ced4ddcb4097134ff3c332f>
    <TaxCatchAll xmlns="df76344d-c577-4ac6-b4b2-cb6e5d422b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6B8A780817746B6C5D07D1F5FC4CA" ma:contentTypeVersion="16" ma:contentTypeDescription="Create a new document." ma:contentTypeScope="" ma:versionID="088f55294e6c3cbd13aeef39aa29bbd4">
  <xsd:schema xmlns:xsd="http://www.w3.org/2001/XMLSchema" xmlns:xs="http://www.w3.org/2001/XMLSchema" xmlns:p="http://schemas.microsoft.com/office/2006/metadata/properties" xmlns:ns2="00075b4f-7d9f-4b27-9021-d5e418434c8e" xmlns:ns3="df76344d-c577-4ac6-b4b2-cb6e5d422b44" targetNamespace="http://schemas.microsoft.com/office/2006/metadata/properties" ma:root="true" ma:fieldsID="287ed53dec3e9ccfdb9536707afb110a" ns2:_="" ns3:_="">
    <xsd:import namespace="00075b4f-7d9f-4b27-9021-d5e418434c8e"/>
    <xsd:import namespace="df76344d-c577-4ac6-b4b2-cb6e5d422b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75b4f-7d9f-4b27-9021-d5e418434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06dc81-7351-40b9-acc0-3b5a169b4e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6344d-c577-4ac6-b4b2-cb6e5d422b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96d71-8d4a-4a3f-ba2d-4fefddd9caeb}" ma:internalName="TaxCatchAll" ma:showField="CatchAllData" ma:web="df76344d-c577-4ac6-b4b2-cb6e5d422b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988B0-B1F7-4ECD-9A9A-DE6E7D25AA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C86C8A-025C-4C4D-B731-3B6B2AA23B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EA57B-9B50-40A9-AC21-79EBD1F2DB46}"/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288</Words>
  <Application>Microsoft Office PowerPoint</Application>
  <PresentationFormat>Grand écran</PresentationFormat>
  <Paragraphs>53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MDLDrawObject Class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HABERKORN Laure IDRS</dc:creator>
  <cp:lastModifiedBy>HABERKORN Laure IDRS</cp:lastModifiedBy>
  <cp:revision>11</cp:revision>
  <cp:lastPrinted>2022-11-15T14:01:11Z</cp:lastPrinted>
  <dcterms:created xsi:type="dcterms:W3CDTF">2022-01-03T16:53:27Z</dcterms:created>
  <dcterms:modified xsi:type="dcterms:W3CDTF">2022-11-15T15:18:09Z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0x0101000866B8A780817746B6C5D07D1F5FC4CA</vt:lpwstr>
  </property>
  <property fmtid="{D5CDD505-2E9C-101B-9397-08002B2CF9AE}" pid="3" name="MediaServiceImageTags">
    <vt:lpwstr/>
  </property>
</Properties>
</file>