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65" r:id="rId6"/>
    <p:sldId id="257" r:id="rId7"/>
    <p:sldId id="258" r:id="rId8"/>
    <p:sldId id="259" r:id="rId9"/>
    <p:sldId id="260" r:id="rId10"/>
    <p:sldId id="261" r:id="rId11"/>
    <p:sldId id="263" r:id="rId12"/>
    <p:sldId id="264" r:id="rId13"/>
  </p:sldIdLst>
  <p:sldSz cx="12192000" cy="6858000"/>
  <p:notesSz cx="6858000" cy="12192000"/>
  <p:custDataLst>
    <p:tags r:id="rId14"/>
  </p:custDataLst>
  <p:defaultTextStyle>
    <a:defPPr>
      <a:defRPr lang="fr-FR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40" userDrawn="1">
          <p15:clr>
            <a:srgbClr val="A4A3A4"/>
          </p15:clr>
        </p15:guide>
        <p15:guide id="2" pos="71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68013F"/>
    <a:srgbClr val="000000"/>
    <a:srgbClr val="D6DB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>
        <p:guide orient="horz" pos="640"/>
        <p:guide pos="719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re-prun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 bwMode="auto">
          <a:xfrm>
            <a:off x="-1" y="0"/>
            <a:ext cx="12192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defRPr/>
            </a:pPr>
            <a:endParaRPr lang="fr-FR" sz="1350">
              <a:solidFill>
                <a:srgbClr val="FFFFFF"/>
              </a:solidFill>
            </a:endParaRPr>
          </a:p>
        </p:txBody>
      </p:sp>
      <p:sp>
        <p:nvSpPr>
          <p:cNvPr id="5" name="Title 1"/>
          <p:cNvSpPr>
            <a:spLocks noGrp="1"/>
          </p:cNvSpPr>
          <p:nvPr>
            <p:ph type="ctrTitle" hasCustomPrompt="1"/>
          </p:nvPr>
        </p:nvSpPr>
        <p:spPr bwMode="auto">
          <a:xfrm>
            <a:off x="362838" y="2165230"/>
            <a:ext cx="6914655" cy="2324392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i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r>
              <a:rPr lang="fr-FR" i="0" dirty="0"/>
              <a:t>Titre</a:t>
            </a:r>
            <a:endParaRPr lang="en-US" dirty="0"/>
          </a:p>
        </p:txBody>
      </p:sp>
      <p:pic>
        <p:nvPicPr>
          <p:cNvPr id="8" name="Image 3">
            <a:extLst>
              <a:ext uri="{FF2B5EF4-FFF2-40B4-BE49-F238E27FC236}">
                <a16:creationId xmlns:a16="http://schemas.microsoft.com/office/drawing/2014/main" id="{8D24C53E-8893-4B91-A234-6E46C2754A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138338" y="-188281"/>
            <a:ext cx="5241867" cy="2355896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tenu+im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 bwMode="auto">
          <a:xfrm>
            <a:off x="623393" y="1556793"/>
            <a:ext cx="5472608" cy="440646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2800"/>
            </a:lvl1pPr>
            <a:lvl2pPr>
              <a:defRPr sz="2400">
                <a:solidFill>
                  <a:srgbClr val="313E48"/>
                </a:solidFill>
              </a:defRPr>
            </a:lvl2pPr>
            <a:lvl3pPr marL="1143000" indent="-228600">
              <a:buFont typeface="Arial"/>
              <a:buChar char="•"/>
              <a:defRPr sz="2000">
                <a:solidFill>
                  <a:srgbClr val="313E48"/>
                </a:solidFill>
              </a:defRPr>
            </a:lvl3pPr>
            <a:lvl4pPr>
              <a:defRPr sz="1800">
                <a:solidFill>
                  <a:srgbClr val="313E48"/>
                </a:solidFill>
              </a:defRPr>
            </a:lvl4pPr>
            <a:lvl5pPr>
              <a:defRPr sz="1800">
                <a:solidFill>
                  <a:srgbClr val="313E48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 bwMode="auto">
          <a:xfrm>
            <a:off x="6453811" y="1563082"/>
            <a:ext cx="5114797" cy="3783276"/>
          </a:xfrm>
        </p:spPr>
        <p:txBody>
          <a:bodyPr/>
          <a:lstStyle/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735B8C8-B20A-4D9F-BEF7-0DFCBDC413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0004" y="0"/>
            <a:ext cx="1861996" cy="840537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E30F57C8-1B14-4444-8EC3-B2C9047CE6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3391" y="274638"/>
            <a:ext cx="10177131" cy="56207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lang="fr-FR" sz="3600" b="0">
                <a:solidFill>
                  <a:srgbClr val="68013F"/>
                </a:solidFill>
              </a:defRPr>
            </a:lvl1pPr>
          </a:lstStyle>
          <a:p>
            <a:pPr>
              <a:defRPr/>
            </a:pPr>
            <a:r>
              <a:rPr lang="fr-FR" dirty="0"/>
              <a:t>Modifiez le style du titre</a:t>
            </a:r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1_Contenu+im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5" name="Espace réservé du contenu 2"/>
          <p:cNvSpPr>
            <a:spLocks noGrp="1"/>
          </p:cNvSpPr>
          <p:nvPr>
            <p:ph idx="1" hasCustomPrompt="1"/>
          </p:nvPr>
        </p:nvSpPr>
        <p:spPr bwMode="auto">
          <a:xfrm>
            <a:off x="623393" y="1556793"/>
            <a:ext cx="5472608" cy="4406462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sz="2800"/>
            </a:lvl1pPr>
            <a:lvl2pPr>
              <a:defRPr sz="2400">
                <a:solidFill>
                  <a:srgbClr val="313E48"/>
                </a:solidFill>
              </a:defRPr>
            </a:lvl2pPr>
            <a:lvl3pPr marL="1143000" indent="-228600">
              <a:buFont typeface="Arial"/>
              <a:buChar char="•"/>
              <a:defRPr sz="2000">
                <a:solidFill>
                  <a:srgbClr val="313E48"/>
                </a:solidFill>
              </a:defRPr>
            </a:lvl3pPr>
            <a:lvl4pPr>
              <a:defRPr sz="1800">
                <a:solidFill>
                  <a:srgbClr val="313E48"/>
                </a:solidFill>
              </a:defRPr>
            </a:lvl4pPr>
            <a:lvl5pPr>
              <a:defRPr sz="1800">
                <a:solidFill>
                  <a:srgbClr val="313E48"/>
                </a:solidFill>
              </a:defRPr>
            </a:lvl5pPr>
          </a:lstStyle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 bwMode="auto">
          <a:xfrm>
            <a:off x="6453811" y="1563082"/>
            <a:ext cx="5114797" cy="3783276"/>
          </a:xfrm>
        </p:spPr>
        <p:txBody>
          <a:bodyPr/>
          <a:lstStyle/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6735B8C8-B20A-4D9F-BEF7-0DFCBDC413A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hq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0004" y="0"/>
            <a:ext cx="1861996" cy="8405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861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2_Contenu_simpl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6735B8C8-B20A-4D9F-BEF7-0DFCBDC413A5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0004" y="0"/>
            <a:ext cx="1861996" cy="840537"/>
          </a:xfrm>
          <a:prstGeom prst="rect">
            <a:avLst/>
          </a:prstGeom>
        </p:spPr>
      </p:pic>
      <p:sp>
        <p:nvSpPr>
          <p:cNvPr id="9" name="Titre 1">
            <a:extLst>
              <a:ext uri="{FF2B5EF4-FFF2-40B4-BE49-F238E27FC236}">
                <a16:creationId xmlns:a16="http://schemas.microsoft.com/office/drawing/2014/main" id="{E30F57C8-1B14-4444-8EC3-B2C9047CE6A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23391" y="274638"/>
            <a:ext cx="10177131" cy="562074"/>
          </a:xfrm>
          <a:prstGeom prst="rect">
            <a:avLst/>
          </a:prstGeom>
          <a:noFill/>
        </p:spPr>
        <p:txBody>
          <a:bodyPr>
            <a:normAutofit/>
          </a:bodyPr>
          <a:lstStyle>
            <a:lvl1pPr>
              <a:defRPr lang="fr-FR" sz="3600" b="0">
                <a:solidFill>
                  <a:srgbClr val="68013F"/>
                </a:solidFill>
              </a:defRPr>
            </a:lvl1pPr>
          </a:lstStyle>
          <a:p>
            <a:pPr>
              <a:defRPr/>
            </a:pPr>
            <a:r>
              <a:rPr lang="fr-FR" dirty="0"/>
              <a:t>Modifiez le style du titre</a:t>
            </a:r>
            <a:endParaRPr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50893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Chapitre_imag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 bwMode="auto">
          <a:xfrm>
            <a:off x="7023651" y="1360159"/>
            <a:ext cx="4412975" cy="3252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defRPr sz="400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Picture Placeholder 5"/>
          <p:cNvSpPr>
            <a:spLocks noGrp="1"/>
          </p:cNvSpPr>
          <p:nvPr>
            <p:ph type="pic" sz="quarter" idx="10"/>
          </p:nvPr>
        </p:nvSpPr>
        <p:spPr bwMode="auto">
          <a:xfrm>
            <a:off x="1" y="1"/>
            <a:ext cx="6745817" cy="6632575"/>
          </a:xfrm>
        </p:spPr>
        <p:txBody>
          <a:bodyPr/>
          <a:lstStyle/>
          <a:p>
            <a:pPr>
              <a:defRPr/>
            </a:pPr>
            <a:r>
              <a:rPr lang="fr-FR" dirty="0"/>
              <a:t>Cliquez sur l'icône pour ajouter une image</a:t>
            </a:r>
            <a:endParaRPr lang="en-US" dirty="0"/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FFBC7B08-690D-45E7-A2D7-AA700EF6C15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0004" y="0"/>
            <a:ext cx="1861996" cy="84053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>
  <p:cSld name="Image+text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7177178" y="365127"/>
            <a:ext cx="4819289" cy="1325563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2800">
                <a:solidFill>
                  <a:srgbClr val="313E48"/>
                </a:solidFill>
              </a:defRPr>
            </a:lvl1pPr>
          </a:lstStyle>
          <a:p>
            <a:pPr>
              <a:defRPr/>
            </a:pPr>
            <a:r>
              <a:rPr lang="fr-FR"/>
              <a:t>Modifiez le style du titre</a:t>
            </a:r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7177177" y="1825627"/>
            <a:ext cx="4819291" cy="366839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>
              <a:defRPr/>
            </a:pPr>
            <a:r>
              <a:rPr lang="fr-FR"/>
              <a:t>Cliquez pour modifier les styles du texte du masque</a:t>
            </a:r>
          </a:p>
          <a:p>
            <a:pPr lvl="1">
              <a:defRPr/>
            </a:pPr>
            <a:r>
              <a:rPr lang="fr-FR"/>
              <a:t>Deuxième niveau</a:t>
            </a:r>
          </a:p>
          <a:p>
            <a:pPr lvl="2">
              <a:defRPr/>
            </a:pPr>
            <a:r>
              <a:rPr lang="fr-FR"/>
              <a:t>Troisième niveau</a:t>
            </a:r>
          </a:p>
          <a:p>
            <a:pPr lvl="3">
              <a:defRPr/>
            </a:pPr>
            <a:r>
              <a:rPr lang="fr-FR"/>
              <a:t>Quatrième niveau</a:t>
            </a:r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0"/>
          </p:nvPr>
        </p:nvSpPr>
        <p:spPr bwMode="auto">
          <a:xfrm>
            <a:off x="1" y="1"/>
            <a:ext cx="6745817" cy="6632575"/>
          </a:xfrm>
        </p:spPr>
        <p:txBody>
          <a:bodyPr/>
          <a:lstStyle/>
          <a:p>
            <a:pPr>
              <a:defRPr/>
            </a:pPr>
            <a:r>
              <a:rPr lang="fr-FR"/>
              <a:t>Cliquez sur l'icône pour ajouter une image</a:t>
            </a:r>
            <a:endParaRPr lang="en-US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EE0E8B9-2112-452B-BFB3-7F4B750D9E6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hqprint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330004" y="0"/>
            <a:ext cx="1861996" cy="840537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Intertitr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defRPr/>
            </a:pPr>
            <a:endParaRPr lang="fr-FR" sz="1350">
              <a:solidFill>
                <a:srgbClr val="FFFFFF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226E2E6-72B8-4A2F-B3BD-71FD01F6D840}"/>
              </a:ext>
            </a:extLst>
          </p:cNvPr>
          <p:cNvSpPr/>
          <p:nvPr userDrawn="1"/>
        </p:nvSpPr>
        <p:spPr>
          <a:xfrm>
            <a:off x="-1" y="1"/>
            <a:ext cx="12192000" cy="6857999"/>
          </a:xfrm>
          <a:prstGeom prst="rect">
            <a:avLst/>
          </a:prstGeom>
          <a:solidFill>
            <a:srgbClr val="68013F"/>
          </a:solidFill>
          <a:ln>
            <a:solidFill>
              <a:srgbClr val="68013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3408CDB-1EF2-46B8-972E-E83B36B35EB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81791" y="2143125"/>
            <a:ext cx="2228418" cy="498476"/>
          </a:xfrm>
        </p:spPr>
        <p:txBody>
          <a:bodyPr>
            <a:noAutofit/>
          </a:bodyPr>
          <a:lstStyle>
            <a:lvl1pPr marL="0" indent="0" algn="ctr">
              <a:buNone/>
              <a:defRPr sz="36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Partie n°</a:t>
            </a:r>
          </a:p>
        </p:txBody>
      </p:sp>
      <p:sp>
        <p:nvSpPr>
          <p:cNvPr id="8" name="Espace réservé du texte 2">
            <a:extLst>
              <a:ext uri="{FF2B5EF4-FFF2-40B4-BE49-F238E27FC236}">
                <a16:creationId xmlns:a16="http://schemas.microsoft.com/office/drawing/2014/main" id="{33F9C8A3-9CAF-4BBB-9770-B6469B4A3BD7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 bwMode="auto">
          <a:xfrm>
            <a:off x="2844800" y="3311527"/>
            <a:ext cx="6502400" cy="826367"/>
          </a:xfrm>
        </p:spPr>
        <p:txBody>
          <a:bodyPr>
            <a:noAutofit/>
          </a:bodyPr>
          <a:lstStyle>
            <a:lvl1pPr marL="0" indent="0" algn="ctr">
              <a:buNone/>
              <a:defRPr sz="54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fr-FR" dirty="0"/>
              <a:t>Titre de la partie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3377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clusion_prun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rgbClr val="63003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pPr algn="ctr">
              <a:defRPr/>
            </a:pPr>
            <a:endParaRPr lang="fr-FR" sz="1350">
              <a:solidFill>
                <a:srgbClr val="FFFFFF"/>
              </a:solidFill>
            </a:endParaRPr>
          </a:p>
        </p:txBody>
      </p:sp>
      <p:pic>
        <p:nvPicPr>
          <p:cNvPr id="8" name="Image 3">
            <a:extLst>
              <a:ext uri="{FF2B5EF4-FFF2-40B4-BE49-F238E27FC236}">
                <a16:creationId xmlns:a16="http://schemas.microsoft.com/office/drawing/2014/main" id="{8D24C53E-8893-4B91-A234-6E46C2754ACA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/>
        </p:blipFill>
        <p:spPr bwMode="auto">
          <a:xfrm>
            <a:off x="2815168" y="1210985"/>
            <a:ext cx="6561665" cy="2949064"/>
          </a:xfrm>
          <a:prstGeom prst="rect">
            <a:avLst/>
          </a:prstGeom>
        </p:spPr>
      </p:pic>
      <p:sp>
        <p:nvSpPr>
          <p:cNvPr id="6" name="ZoneTexte 5"/>
          <p:cNvSpPr txBox="1"/>
          <p:nvPr userDrawn="1"/>
        </p:nvSpPr>
        <p:spPr bwMode="auto">
          <a:xfrm>
            <a:off x="2344299" y="4688086"/>
            <a:ext cx="75034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chemeClr val="bg1"/>
                </a:solidFill>
              </a:rPr>
              <a:t>Direction des Bibliothèques de l’Information et de la Science Ouverte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03526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Conclusion_blanche"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1329CA4B-0379-4278-9193-95D38EBBF33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814600" y="1221331"/>
            <a:ext cx="6562800" cy="2962559"/>
          </a:xfrm>
          <a:prstGeom prst="rect">
            <a:avLst/>
          </a:prstGeom>
        </p:spPr>
      </p:pic>
      <p:sp>
        <p:nvSpPr>
          <p:cNvPr id="2" name="ZoneTexte 1"/>
          <p:cNvSpPr txBox="1"/>
          <p:nvPr userDrawn="1"/>
        </p:nvSpPr>
        <p:spPr>
          <a:xfrm>
            <a:off x="3044524" y="4696631"/>
            <a:ext cx="61029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Réseau</a:t>
            </a:r>
            <a:r>
              <a:rPr lang="fr-FR" baseline="0" dirty="0"/>
              <a:t> des bibliothèques et centres de documentation</a:t>
            </a:r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56169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37064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fr-FR"/>
              <a:t>Modifiez les styles du texte du masque</a:t>
            </a:r>
            <a:endParaRPr/>
          </a:p>
          <a:p>
            <a:pPr lvl="1">
              <a:defRPr/>
            </a:pPr>
            <a:r>
              <a:rPr lang="fr-FR"/>
              <a:t>Deuxième niveau</a:t>
            </a:r>
            <a:endParaRPr/>
          </a:p>
          <a:p>
            <a:pPr lvl="2">
              <a:defRPr/>
            </a:pPr>
            <a:r>
              <a:rPr lang="fr-FR"/>
              <a:t>Troisième niveau</a:t>
            </a:r>
            <a:endParaRPr/>
          </a:p>
          <a:p>
            <a:pPr lvl="3">
              <a:defRPr/>
            </a:pPr>
            <a:r>
              <a:rPr lang="fr-FR"/>
              <a:t>Quatrième niveau</a:t>
            </a:r>
            <a:endParaRPr/>
          </a:p>
          <a:p>
            <a:pPr lvl="4">
              <a:defRPr/>
            </a:pPr>
            <a:r>
              <a:rPr lang="fr-FR"/>
              <a:t>Cinquième niveau</a:t>
            </a:r>
            <a:endParaRPr lang="en-US"/>
          </a:p>
        </p:txBody>
      </p:sp>
    </p:spTree>
    <p:custDataLst>
      <p:tags r:id="rId11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60" r:id="rId3"/>
    <p:sldLayoutId id="2147483661" r:id="rId4"/>
    <p:sldLayoutId id="2147483652" r:id="rId5"/>
    <p:sldLayoutId id="2147483654" r:id="rId6"/>
    <p:sldLayoutId id="2147483659" r:id="rId7"/>
    <p:sldLayoutId id="2147483657" r:id="rId8"/>
    <p:sldLayoutId id="2147483658" r:id="rId9"/>
  </p:sldLayoutIdLst>
  <p:hf sldNum="0" hdr="0" ftr="0" dt="0"/>
  <p:txStyles>
    <p:titleStyle>
      <a:lvl1pPr algn="l" defTabSz="914400" eaLnBrk="1" hangingPunct="1">
        <a:lnSpc>
          <a:spcPct val="90000"/>
        </a:lnSpc>
        <a:spcBef>
          <a:spcPts val="0"/>
        </a:spcBef>
        <a:buNone/>
        <a:defRPr sz="3400" b="1">
          <a:solidFill>
            <a:srgbClr val="313E4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eaLnBrk="1" hangingPunct="1">
        <a:lnSpc>
          <a:spcPct val="90000"/>
        </a:lnSpc>
        <a:spcBef>
          <a:spcPts val="1000"/>
        </a:spcBef>
        <a:buFont typeface="Arial"/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400">
          <a:solidFill>
            <a:srgbClr val="313E48"/>
          </a:solidFill>
          <a:latin typeface="+mn-lt"/>
          <a:ea typeface="+mn-ea"/>
          <a:cs typeface="+mn-cs"/>
        </a:defRPr>
      </a:lvl2pPr>
      <a:lvl3pPr marL="1143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2000">
          <a:solidFill>
            <a:srgbClr val="313E48"/>
          </a:solidFill>
          <a:latin typeface="+mn-lt"/>
          <a:ea typeface="+mn-ea"/>
          <a:cs typeface="+mn-cs"/>
        </a:defRPr>
      </a:lvl3pPr>
      <a:lvl4pPr marL="1600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313E48"/>
          </a:solidFill>
          <a:latin typeface="+mn-lt"/>
          <a:ea typeface="+mn-ea"/>
          <a:cs typeface="+mn-cs"/>
        </a:defRPr>
      </a:lvl4pPr>
      <a:lvl5pPr marL="20574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rgbClr val="313E48"/>
          </a:solidFill>
          <a:latin typeface="+mn-lt"/>
          <a:ea typeface="+mn-ea"/>
          <a:cs typeface="+mn-cs"/>
        </a:defRPr>
      </a:lvl5pPr>
      <a:lvl6pPr marL="25146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eaLnBrk="1" hangingPunct="1">
        <a:lnSpc>
          <a:spcPct val="90000"/>
        </a:lnSpc>
        <a:spcBef>
          <a:spcPts val="500"/>
        </a:spcBef>
        <a:buFont typeface="Arial"/>
        <a:buChar char="•"/>
        <a:defRPr sz="18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eaLnBrk="1" hangingPunct="1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0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.xml"/><Relationship Id="rId1" Type="http://schemas.openxmlformats.org/officeDocument/2006/relationships/tags" Target="../tags/tag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4.xml"/><Relationship Id="rId1" Type="http://schemas.openxmlformats.org/officeDocument/2006/relationships/tags" Target="../tags/tag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8.xml"/><Relationship Id="rId1" Type="http://schemas.openxmlformats.org/officeDocument/2006/relationships/tags" Target="../tags/tag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6ECD28-478F-4A84-87CA-96F0E1D09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2838" y="2548410"/>
            <a:ext cx="10148408" cy="2324392"/>
          </a:xfrm>
        </p:spPr>
        <p:txBody>
          <a:bodyPr lIns="91440" tIns="45720" rIns="91440" bIns="45720" anchor="b">
            <a:normAutofit/>
          </a:bodyPr>
          <a:lstStyle/>
          <a:p>
            <a:r>
              <a:rPr lang="fr-FR" sz="4400" dirty="0"/>
              <a:t>Titre</a:t>
            </a:r>
            <a:br>
              <a:rPr lang="fr-FR" sz="4400" dirty="0"/>
            </a:br>
            <a:br>
              <a:rPr lang="fr-FR" sz="4400" dirty="0"/>
            </a:br>
            <a:endParaRPr lang="fr-FR" sz="4400" b="0" dirty="0"/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C3803FF9-05B4-4479-A807-3D817F27F72E}"/>
              </a:ext>
            </a:extLst>
          </p:cNvPr>
          <p:cNvSpPr txBox="1"/>
          <p:nvPr/>
        </p:nvSpPr>
        <p:spPr>
          <a:xfrm>
            <a:off x="362838" y="5608320"/>
            <a:ext cx="80380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chemeClr val="bg1"/>
                </a:solidFill>
              </a:rPr>
              <a:t>Promotion - date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527782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FB601FC-E997-497C-B5AF-DB0CFFCFD19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DD4AB6-C7A2-4AC7-8644-9EF9AC898E7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fr-F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2182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9F602BC0-7B51-497A-BCD2-0C64E03A2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F851A4-C362-4C6E-8A4B-8029685F1EE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3B7714EF-1162-4A4D-B485-E2A053666B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74386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0D1957FD-8709-4967-9BFC-410D360C9D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52484B01-7FD2-4052-8EDE-6523CB3798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custDataLst>
      <p:tags r:id="rId1"/>
    </p:custDataLst>
    <p:extLst>
      <p:ext uri="{BB962C8B-B14F-4D97-AF65-F5344CB8AC3E}">
        <p14:creationId xmlns:p14="http://schemas.microsoft.com/office/powerpoint/2010/main" val="1541540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331440C-E1E7-4B8C-948B-90DF1D5F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864953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C2E907-7EC8-4DB1-BD9A-C620DDCC2A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83A1F2ED-9616-492E-8946-47396B71AB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custDataLst>
      <p:tags r:id="rId1"/>
    </p:custDataLst>
    <p:extLst>
      <p:ext uri="{BB962C8B-B14F-4D97-AF65-F5344CB8AC3E}">
        <p14:creationId xmlns:p14="http://schemas.microsoft.com/office/powerpoint/2010/main" val="6893374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EFF25CD-8E52-46BA-B83C-CD87650A90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EE3CD69-8800-45A9-AED1-04D219CE59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pour une image  3">
            <a:extLst>
              <a:ext uri="{FF2B5EF4-FFF2-40B4-BE49-F238E27FC236}">
                <a16:creationId xmlns:a16="http://schemas.microsoft.com/office/drawing/2014/main" id="{73D925D9-0EE6-47A3-A8C3-814B2BF1135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</p:sp>
    </p:spTree>
    <p:extLst>
      <p:ext uri="{BB962C8B-B14F-4D97-AF65-F5344CB8AC3E}">
        <p14:creationId xmlns:p14="http://schemas.microsoft.com/office/powerpoint/2010/main" val="2039220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686313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7069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DESIGN_ID_THÈMESPOC" val="0piRhXUe"/>
  <p:tag name="ARTICULATE_SLIDE_COUNT" val="9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ThèmeSPOC">
  <a:themeElements>
    <a:clrScheme name="UPSACLAY">
      <a:dk1>
        <a:srgbClr val="63003C"/>
      </a:dk1>
      <a:lt1>
        <a:srgbClr val="FFFFFF"/>
      </a:lt1>
      <a:dk2>
        <a:srgbClr val="303E48"/>
      </a:dk2>
      <a:lt2>
        <a:srgbClr val="BDC4BC"/>
      </a:lt2>
      <a:accent1>
        <a:srgbClr val="DA5200"/>
      </a:accent1>
      <a:accent2>
        <a:srgbClr val="006996"/>
      </a:accent2>
      <a:accent3>
        <a:srgbClr val="FFFFFF"/>
      </a:accent3>
      <a:accent4>
        <a:srgbClr val="86B700"/>
      </a:accent4>
      <a:accent5>
        <a:srgbClr val="464595"/>
      </a:accent5>
      <a:accent6>
        <a:srgbClr val="80143C"/>
      </a:accent6>
      <a:hlink>
        <a:srgbClr val="63003C"/>
      </a:hlink>
      <a:folHlink>
        <a:srgbClr val="B8ACD7"/>
      </a:folHlink>
    </a:clrScheme>
    <a:fontScheme name="Université Paris-Saclay">
      <a:majorFont>
        <a:latin typeface="Open Sans"/>
        <a:ea typeface="Arial"/>
        <a:cs typeface="Arial Unicode MS"/>
      </a:majorFont>
      <a:minorFont>
        <a:latin typeface="Open Sans"/>
        <a:ea typeface="Arial"/>
        <a:cs typeface="Arial Unicode MS"/>
      </a:minorFont>
    </a:fontScheme>
    <a:fmtScheme name="Thème Office">
      <a:fillStyleLst>
        <a:solidFill>
          <a:schemeClr val="phClr"/>
        </a:solidFill>
        <a:gradFill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SPOC" id="{958D42F4-BEF2-4B27-8F3B-C02A187056D2}" vid="{0022568B-0782-41ED-B16B-B272D4D0AF8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c0cbfc2-9484-4995-9013-d54970613709" xsi:nil="true"/>
    <lcf76f155ced4ddcb4097134ff3c332f xmlns="f0156ac9-daef-4c10-9790-573fcdb79306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1E2CCA6241A040A17AEF38AD466A45" ma:contentTypeVersion="16" ma:contentTypeDescription="Crée un document." ma:contentTypeScope="" ma:versionID="bc1ba30156bcbb3062f98f1b1803af59">
  <xsd:schema xmlns:xsd="http://www.w3.org/2001/XMLSchema" xmlns:xs="http://www.w3.org/2001/XMLSchema" xmlns:p="http://schemas.microsoft.com/office/2006/metadata/properties" xmlns:ns2="f0156ac9-daef-4c10-9790-573fcdb79306" xmlns:ns3="3c0cbfc2-9484-4995-9013-d54970613709" targetNamespace="http://schemas.microsoft.com/office/2006/metadata/properties" ma:root="true" ma:fieldsID="d4675e68a77e9ee7a6dbcf61ee53a404" ns2:_="" ns3:_="">
    <xsd:import namespace="f0156ac9-daef-4c10-9790-573fcdb79306"/>
    <xsd:import namespace="3c0cbfc2-9484-4995-9013-d5497061370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0156ac9-daef-4c10-9790-573fcdb7930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1" nillable="true" ma:taxonomy="true" ma:internalName="lcf76f155ced4ddcb4097134ff3c332f" ma:taxonomyFieldName="MediaServiceImageTags" ma:displayName="Balises d’images" ma:readOnly="false" ma:fieldId="{5cf76f15-5ced-4ddc-b409-7134ff3c332f}" ma:taxonomyMulti="true" ma:sspId="b867a78c-48b8-4df0-bf1c-04f713128f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0cbfc2-9484-4995-9013-d54970613709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514e7a3-9860-4f76-9a6d-767cd0681926}" ma:internalName="TaxCatchAll" ma:showField="CatchAllData" ma:web="3c0cbfc2-9484-4995-9013-d5497061370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FBEABA5-3B4B-4EAD-8C41-1DC78AEA792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96F8787-7A75-45E0-B85D-F61FE1B28FBC}">
  <ds:schemaRefs>
    <ds:schemaRef ds:uri="http://schemas.microsoft.com/office/2006/metadata/properties"/>
    <ds:schemaRef ds:uri="http://purl.org/dc/dcmitype/"/>
    <ds:schemaRef ds:uri="http://schemas.microsoft.com/office/2006/documentManagement/types"/>
    <ds:schemaRef ds:uri="http://www.w3.org/XML/1998/namespace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3c0cbfc2-9484-4995-9013-d54970613709"/>
    <ds:schemaRef ds:uri="f0156ac9-daef-4c10-9790-573fcdb79306"/>
  </ds:schemaRefs>
</ds:datastoreItem>
</file>

<file path=customXml/itemProps3.xml><?xml version="1.0" encoding="utf-8"?>
<ds:datastoreItem xmlns:ds="http://schemas.openxmlformats.org/officeDocument/2006/customXml" ds:itemID="{249049DC-A77D-4F9E-9B2B-7811F47CE4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0156ac9-daef-4c10-9790-573fcdb79306"/>
    <ds:schemaRef ds:uri="3c0cbfc2-9484-4995-9013-d5497061370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ThèmeSPOC</Template>
  <TotalTime>369</TotalTime>
  <Words>6</Words>
  <Application>Microsoft Office PowerPoint</Application>
  <PresentationFormat>Grand écran</PresentationFormat>
  <Paragraphs>2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2" baseType="lpstr">
      <vt:lpstr>Arial</vt:lpstr>
      <vt:lpstr>Open Sans</vt:lpstr>
      <vt:lpstr>ThèmeSPOC</vt:lpstr>
      <vt:lpstr>Titre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Indiquez uniquement le titre de votre vidéo</dc:title>
  <dc:creator>Marion Toulgoat</dc:creator>
  <cp:lastModifiedBy>Samuel Jamet</cp:lastModifiedBy>
  <cp:revision>174</cp:revision>
  <dcterms:created xsi:type="dcterms:W3CDTF">2021-09-16T07:12:31Z</dcterms:created>
  <dcterms:modified xsi:type="dcterms:W3CDTF">2025-01-09T16:22:20Z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0x0101006F1E2CCA6241A040A17AEF38AD466A45</vt:lpwstr>
  </property>
  <property fmtid="{D5CDD505-2E9C-101B-9397-08002B2CF9AE}" pid="3" name="ArticulateGUID">
    <vt:lpwstr>C7D1AC2D-55FB-45E0-AB61-1D3DDF12DE39</vt:lpwstr>
  </property>
  <property fmtid="{D5CDD505-2E9C-101B-9397-08002B2CF9AE}" pid="4" name="ArticulatePath">
    <vt:lpwstr>Support_formation - Copie</vt:lpwstr>
  </property>
</Properties>
</file>