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2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9816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6775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09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007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7949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768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86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3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3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2579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343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C99B0-DAFA-4504-9905-7DA6273B7E9B}" type="datetimeFigureOut">
              <a:rPr lang="fr-FR" smtClean="0"/>
              <a:t>19/12/2022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69FBC-1C2B-4980-883C-B14A1E0D4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37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ectiologie.com/fr/ecnpilly-edition-2020-disponible-en-librairie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2951" y="173256"/>
            <a:ext cx="8470229" cy="529389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500514" y="5852160"/>
            <a:ext cx="90573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Le guide </a:t>
            </a:r>
            <a:r>
              <a:rPr lang="fr-FR" dirty="0" err="1" smtClean="0"/>
              <a:t>Pilly</a:t>
            </a:r>
            <a:r>
              <a:rPr lang="fr-FR" dirty="0" smtClean="0"/>
              <a:t> :</a:t>
            </a:r>
          </a:p>
          <a:p>
            <a:r>
              <a:rPr lang="fr-FR" u="sng" dirty="0">
                <a:hlinkClick r:id="rId3"/>
              </a:rPr>
              <a:t>https://www.infectiologie.com/fr/ecnpilly-edition-2020-disponible-en-librairie.html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186099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APHP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FERNANDEZ Christine</dc:creator>
  <cp:lastModifiedBy>FERNANDEZ Christine</cp:lastModifiedBy>
  <cp:revision>1</cp:revision>
  <dcterms:created xsi:type="dcterms:W3CDTF">2022-12-19T09:50:19Z</dcterms:created>
  <dcterms:modified xsi:type="dcterms:W3CDTF">2022-12-19T09:50:54Z</dcterms:modified>
</cp:coreProperties>
</file>