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0" r:id="rId2"/>
    <p:sldId id="315" r:id="rId3"/>
    <p:sldId id="316" r:id="rId4"/>
    <p:sldId id="317" r:id="rId5"/>
    <p:sldId id="336" r:id="rId6"/>
    <p:sldId id="333" r:id="rId7"/>
    <p:sldId id="334" r:id="rId8"/>
    <p:sldId id="335" r:id="rId9"/>
    <p:sldId id="318" r:id="rId10"/>
    <p:sldId id="319" r:id="rId11"/>
    <p:sldId id="320" r:id="rId12"/>
    <p:sldId id="321" r:id="rId13"/>
  </p:sldIdLst>
  <p:sldSz cx="9144000" cy="6858000" type="screen4x3"/>
  <p:notesSz cx="9874250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20" autoAdjust="0"/>
    <p:restoredTop sz="50000" autoAdjust="0"/>
  </p:normalViewPr>
  <p:slideViewPr>
    <p:cSldViewPr>
      <p:cViewPr varScale="1">
        <p:scale>
          <a:sx n="91" d="100"/>
          <a:sy n="91" d="100"/>
        </p:scale>
        <p:origin x="200" y="10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DC0E8-B638-4840-839C-50C5EC8A38B7}" type="datetimeFigureOut">
              <a:rPr lang="fr-FR" smtClean="0"/>
              <a:pPr/>
              <a:t>26/10/2023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92027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40FD7-8D82-4D4A-9839-88DEEA04F79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9288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0C18-37E5-CE46-90D5-B5A80D75276B}" type="datetimeFigureOut">
              <a:rPr lang="fr-FR" smtClean="0"/>
              <a:pPr/>
              <a:t>26/10/2023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7425" y="3271838"/>
            <a:ext cx="789940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D0F79-4A94-1A46-8815-064528BC979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302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AE83-B9E7-B042-A1B9-1F93D7E43515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6790-84DC-ED45-8800-2B932F26852C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B87E-D7E0-284B-B2C8-D82E2066E0CA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F6E0E-B72C-C340-BE2F-96050FBFBDC9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D4BC-EF99-4D47-8F52-769C4E86A08C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2675-EF8E-C448-8C86-65085652D68B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CDC3-FA09-634F-AC55-35A87DB24D4F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E046-2888-3141-86A0-7EC0354B9F04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92A8-9EDF-4E4F-9D1B-33E446C44E30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9734-F893-E14E-BD97-8A14994ACC5F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498E4-C50D-8B44-95DC-12E5541013B1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C236-5A77-8040-8C12-B75B2A7DB784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BB8EF-0DBC-4A38-AEB4-4C7088332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CV and 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Cover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3159-A1B7-8F49-9DEB-B8AEB9C977AB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F220-5693-BD42-931B-62D30E43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Cover Letter -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FF846-80A3-2748-B56E-81F946F3D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Never longer than one page long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need to write it by hand – make it clear!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Should be concise and direct (active voice + short sentence)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Check your spelling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7F25-9BEE-494F-B2F8-93F0CFFEB6DE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428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F220-5693-BD42-931B-62D30E43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Cover Letter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FF846-80A3-2748-B56E-81F946F3D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Answer the question “Why should I see you?”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Make the person who reads it feel special (addressed to him)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Include your knowledge of the lab/company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Relate your skills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Say when you are available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A72D0-6247-0943-A011-958CEC13904C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015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F220-5693-BD42-931B-62D30E43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Cover Letter – Structure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FF846-80A3-2748-B56E-81F946F3D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472608"/>
          </a:xfrm>
        </p:spPr>
        <p:txBody>
          <a:bodyPr>
            <a:noAutofit/>
          </a:bodyPr>
          <a:lstStyle/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Dear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Fluff 		--- 		Yours sincerely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Dear Sir or Madam	 --- 		Yours faithfully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Paragraph 1: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State the job / internship you are applying for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Say where you found out about it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Say exactly when you can start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Paragraph 2: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Explain why you are interested in the position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Articulate what is attractive about the company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Paragraph 3: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Summarize your strengths and how the company would gain from working with you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Elicit how the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companie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’ needs relates to your skills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Paragraph 4: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Mention any dates you would not be available for an interview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Thank the employer for reading your letter and say you look forward to hearing from them soon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B02-830A-FB49-B98D-1320BF47B522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80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CV = "Résumé"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latin typeface="Arial"/>
                <a:cs typeface="Arial"/>
              </a:rPr>
              <a:t>A CV </a:t>
            </a:r>
            <a:r>
              <a:rPr lang="fr-FR" sz="2800" dirty="0" err="1">
                <a:latin typeface="Arial"/>
                <a:cs typeface="Arial"/>
              </a:rPr>
              <a:t>is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necessary</a:t>
            </a:r>
            <a:r>
              <a:rPr lang="fr-FR" sz="2800" dirty="0">
                <a:latin typeface="Arial"/>
                <a:cs typeface="Arial"/>
              </a:rPr>
              <a:t> but </a:t>
            </a:r>
            <a:r>
              <a:rPr lang="fr-FR" sz="2800" dirty="0" err="1">
                <a:latin typeface="Arial"/>
                <a:cs typeface="Arial"/>
              </a:rPr>
              <a:t>you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also</a:t>
            </a:r>
            <a:r>
              <a:rPr lang="fr-FR" sz="2800" dirty="0">
                <a:latin typeface="Arial"/>
                <a:cs typeface="Arial"/>
              </a:rPr>
              <a:t> have to </a:t>
            </a:r>
            <a:r>
              <a:rPr lang="fr-FR" sz="2800" dirty="0" err="1">
                <a:latin typeface="Arial"/>
                <a:cs typeface="Arial"/>
              </a:rPr>
              <a:t>take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into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account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your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cover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letter</a:t>
            </a:r>
            <a:endParaRPr lang="fr-FR" sz="2800" dirty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fr-FR" dirty="0" err="1">
                <a:solidFill>
                  <a:srgbClr val="FF0000"/>
                </a:solidFill>
                <a:latin typeface="Arial"/>
                <a:cs typeface="Arial"/>
              </a:rPr>
              <a:t>Be careful to avoid</a:t>
            </a:r>
            <a:r>
              <a:rPr lang="fr-FR" dirty="0">
                <a:solidFill>
                  <a:srgbClr val="FF0000"/>
                </a:solidFill>
                <a:latin typeface="Arial"/>
                <a:cs typeface="Arial"/>
              </a:rPr>
              <a:t> :</a:t>
            </a:r>
          </a:p>
          <a:p>
            <a:pPr lvl="1"/>
            <a:r>
              <a:rPr lang="fr-FR" dirty="0" err="1">
                <a:latin typeface="Arial"/>
                <a:cs typeface="Arial"/>
              </a:rPr>
              <a:t>Spel</a:t>
            </a:r>
            <a:r>
              <a:rPr lang="fr-FR" u="sng" dirty="0" err="1">
                <a:latin typeface="Arial"/>
                <a:cs typeface="Arial"/>
              </a:rPr>
              <a:t>l</a:t>
            </a:r>
            <a:r>
              <a:rPr lang="fr-FR" dirty="0" err="1">
                <a:latin typeface="Arial"/>
                <a:cs typeface="Arial"/>
              </a:rPr>
              <a:t>ing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mistake</a:t>
            </a:r>
            <a:endParaRPr lang="fr-FR" dirty="0">
              <a:latin typeface="Arial"/>
              <a:cs typeface="Arial"/>
            </a:endParaRPr>
          </a:p>
          <a:p>
            <a:pPr lvl="1"/>
            <a:r>
              <a:rPr lang="fr-FR" dirty="0">
                <a:latin typeface="Arial"/>
                <a:cs typeface="Arial"/>
              </a:rPr>
              <a:t>« </a:t>
            </a:r>
            <a:r>
              <a:rPr lang="fr-FR" dirty="0" err="1">
                <a:latin typeface="Arial"/>
                <a:cs typeface="Arial"/>
              </a:rPr>
              <a:t>Odd</a:t>
            </a:r>
            <a:r>
              <a:rPr lang="fr-FR" dirty="0">
                <a:latin typeface="Arial"/>
                <a:cs typeface="Arial"/>
              </a:rPr>
              <a:t> » e-mail </a:t>
            </a:r>
            <a:r>
              <a:rPr lang="fr-FR" dirty="0" err="1">
                <a:latin typeface="Arial"/>
                <a:cs typeface="Arial"/>
              </a:rPr>
              <a:t>address</a:t>
            </a:r>
            <a:r>
              <a:rPr lang="fr-FR" dirty="0">
                <a:latin typeface="Arial"/>
                <a:cs typeface="Arial"/>
              </a:rPr>
              <a:t> </a:t>
            </a:r>
          </a:p>
          <a:p>
            <a:pPr lvl="1"/>
            <a:r>
              <a:rPr lang="fr-FR" dirty="0">
                <a:latin typeface="Arial"/>
                <a:cs typeface="Arial"/>
              </a:rPr>
              <a:t>Picture of </a:t>
            </a:r>
            <a:r>
              <a:rPr lang="fr-FR" dirty="0" err="1">
                <a:latin typeface="Arial"/>
                <a:cs typeface="Arial"/>
              </a:rPr>
              <a:t>bad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quality</a:t>
            </a:r>
            <a:endParaRPr lang="fr-FR" dirty="0">
              <a:latin typeface="Arial"/>
              <a:cs typeface="Arial"/>
            </a:endParaRPr>
          </a:p>
          <a:p>
            <a:pPr lvl="1"/>
            <a:r>
              <a:rPr lang="fr-FR" dirty="0">
                <a:latin typeface="Arial"/>
                <a:cs typeface="Arial"/>
              </a:rPr>
              <a:t>« </a:t>
            </a:r>
            <a:r>
              <a:rPr lang="fr-FR" dirty="0" err="1">
                <a:latin typeface="Arial"/>
                <a:cs typeface="Arial"/>
              </a:rPr>
              <a:t>Generic</a:t>
            </a:r>
            <a:r>
              <a:rPr lang="fr-FR" dirty="0">
                <a:latin typeface="Arial"/>
                <a:cs typeface="Arial"/>
              </a:rPr>
              <a:t> » CV, </a:t>
            </a:r>
            <a:r>
              <a:rPr lang="fr-FR" dirty="0" err="1">
                <a:latin typeface="Arial"/>
                <a:cs typeface="Arial"/>
              </a:rPr>
              <a:t>you</a:t>
            </a:r>
            <a:r>
              <a:rPr lang="fr-FR" dirty="0">
                <a:latin typeface="Arial"/>
                <a:cs typeface="Arial"/>
              </a:rPr>
              <a:t> have to </a:t>
            </a:r>
            <a:r>
              <a:rPr lang="fr-FR" dirty="0" err="1">
                <a:latin typeface="Arial"/>
                <a:cs typeface="Arial"/>
              </a:rPr>
              <a:t>bring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forward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skills</a:t>
            </a:r>
            <a:endParaRPr lang="fr-FR" dirty="0">
              <a:latin typeface="Arial"/>
              <a:cs typeface="Arial"/>
            </a:endParaRPr>
          </a:p>
          <a:p>
            <a:endParaRPr lang="fr-FR" sz="2800" dirty="0">
              <a:latin typeface="Arial"/>
              <a:cs typeface="Arial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A06B-06AE-1643-989D-AFAF13723188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13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525963"/>
          </a:xfrm>
        </p:spPr>
        <p:txBody>
          <a:bodyPr>
            <a:noAutofit/>
          </a:bodyPr>
          <a:lstStyle/>
          <a:p>
            <a:r>
              <a:rPr lang="fr-FR" sz="2800" dirty="0">
                <a:latin typeface="Arial"/>
                <a:cs typeface="Arial"/>
              </a:rPr>
              <a:t>You have to match the job description and </a:t>
            </a:r>
            <a:r>
              <a:rPr lang="fr-FR" sz="2800" dirty="0" err="1">
                <a:latin typeface="Arial"/>
                <a:cs typeface="Arial"/>
              </a:rPr>
              <a:t>suppress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everything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that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does</a:t>
            </a:r>
            <a:r>
              <a:rPr lang="fr-FR" sz="2800" dirty="0">
                <a:latin typeface="Arial"/>
                <a:cs typeface="Arial"/>
              </a:rPr>
              <a:t> not </a:t>
            </a:r>
            <a:r>
              <a:rPr lang="fr-FR" sz="2800" dirty="0" err="1">
                <a:latin typeface="Arial"/>
                <a:cs typeface="Arial"/>
              </a:rPr>
              <a:t>add</a:t>
            </a:r>
            <a:r>
              <a:rPr lang="fr-FR" sz="2800" dirty="0">
                <a:latin typeface="Arial"/>
                <a:cs typeface="Arial"/>
              </a:rPr>
              <a:t> value </a:t>
            </a:r>
            <a:r>
              <a:rPr lang="fr-FR" sz="2800" dirty="0" err="1">
                <a:latin typeface="Arial"/>
                <a:cs typeface="Arial"/>
              </a:rPr>
              <a:t>accordingly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dirty="0">
                <a:latin typeface="Arial"/>
                <a:cs typeface="Arial"/>
              </a:rPr>
              <a:t>You have to </a:t>
            </a:r>
            <a:r>
              <a:rPr lang="fr-FR" sz="2800" dirty="0" err="1">
                <a:latin typeface="Arial"/>
                <a:cs typeface="Arial"/>
              </a:rPr>
              <a:t>meet</a:t>
            </a:r>
            <a:r>
              <a:rPr lang="fr-FR" sz="2800" dirty="0">
                <a:latin typeface="Arial"/>
                <a:cs typeface="Arial"/>
              </a:rPr>
              <a:t> the </a:t>
            </a:r>
            <a:r>
              <a:rPr lang="fr-FR" sz="2800" dirty="0" err="1">
                <a:latin typeface="Arial"/>
                <a:cs typeface="Arial"/>
              </a:rPr>
              <a:t>expections</a:t>
            </a:r>
            <a:r>
              <a:rPr lang="fr-FR" sz="2800" dirty="0">
                <a:latin typeface="Arial"/>
                <a:cs typeface="Arial"/>
              </a:rPr>
              <a:t> / </a:t>
            </a:r>
            <a:r>
              <a:rPr lang="fr-FR" sz="2800" dirty="0" err="1">
                <a:latin typeface="Arial"/>
                <a:cs typeface="Arial"/>
              </a:rPr>
              <a:t>needs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especially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regarding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languages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dirty="0">
                <a:latin typeface="Arial"/>
                <a:cs typeface="Arial"/>
              </a:rPr>
              <a:t>You must </a:t>
            </a:r>
            <a:r>
              <a:rPr lang="fr-FR" sz="2800" dirty="0" err="1">
                <a:latin typeface="Arial"/>
                <a:cs typeface="Arial"/>
              </a:rPr>
              <a:t>add</a:t>
            </a:r>
            <a:r>
              <a:rPr lang="fr-FR" sz="2800" dirty="0">
                <a:latin typeface="Arial"/>
                <a:cs typeface="Arial"/>
              </a:rPr>
              <a:t> the </a:t>
            </a:r>
            <a:r>
              <a:rPr lang="fr-FR" sz="2800" dirty="0" err="1">
                <a:latin typeface="Arial"/>
                <a:cs typeface="Arial"/>
              </a:rPr>
              <a:t>name</a:t>
            </a:r>
            <a:r>
              <a:rPr lang="fr-FR" sz="2800" dirty="0">
                <a:latin typeface="Arial"/>
                <a:cs typeface="Arial"/>
              </a:rPr>
              <a:t> of </a:t>
            </a:r>
            <a:r>
              <a:rPr lang="fr-FR" sz="2800" dirty="0" err="1">
                <a:latin typeface="Arial"/>
                <a:cs typeface="Arial"/>
              </a:rPr>
              <a:t>your</a:t>
            </a:r>
            <a:r>
              <a:rPr lang="fr-FR" sz="2800" dirty="0">
                <a:latin typeface="Arial"/>
                <a:cs typeface="Arial"/>
              </a:rPr>
              <a:t> referees</a:t>
            </a:r>
          </a:p>
          <a:p>
            <a:r>
              <a:rPr lang="fr-FR" sz="2800" dirty="0">
                <a:latin typeface="Arial"/>
                <a:cs typeface="Arial"/>
              </a:rPr>
              <a:t>You </a:t>
            </a:r>
            <a:r>
              <a:rPr lang="fr-FR" sz="2800" dirty="0" err="1">
                <a:latin typeface="Arial"/>
                <a:cs typeface="Arial"/>
              </a:rPr>
              <a:t>can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add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everything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that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is</a:t>
            </a:r>
            <a:r>
              <a:rPr lang="fr-FR" sz="2800" dirty="0">
                <a:latin typeface="Arial"/>
                <a:cs typeface="Arial"/>
              </a:rPr>
              <a:t> relevant </a:t>
            </a:r>
            <a:r>
              <a:rPr lang="fr-FR" sz="2800" dirty="0" err="1">
                <a:latin typeface="Arial"/>
                <a:cs typeface="Arial"/>
              </a:rPr>
              <a:t>for the</a:t>
            </a:r>
            <a:r>
              <a:rPr lang="fr-FR" sz="2800" dirty="0">
                <a:latin typeface="Arial"/>
                <a:cs typeface="Arial"/>
              </a:rPr>
              <a:t> job application but not </a:t>
            </a:r>
            <a:r>
              <a:rPr lang="fr-FR" sz="2800" dirty="0" err="1">
                <a:latin typeface="Arial"/>
                <a:cs typeface="Arial"/>
              </a:rPr>
              <a:t>directly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related</a:t>
            </a:r>
            <a:r>
              <a:rPr lang="fr-FR" sz="2800" dirty="0">
                <a:latin typeface="Arial"/>
                <a:cs typeface="Arial"/>
              </a:rPr>
              <a:t> to </a:t>
            </a:r>
            <a:r>
              <a:rPr lang="fr-FR" sz="2800" dirty="0" err="1">
                <a:latin typeface="Arial"/>
                <a:cs typeface="Arial"/>
              </a:rPr>
              <a:t>your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education</a:t>
            </a:r>
            <a:r>
              <a:rPr lang="fr-FR" sz="2800" dirty="0">
                <a:latin typeface="Arial"/>
                <a:cs typeface="Arial"/>
              </a:rPr>
              <a:t> (</a:t>
            </a:r>
            <a:r>
              <a:rPr lang="fr-FR" sz="2800" dirty="0" err="1">
                <a:latin typeface="Arial"/>
                <a:cs typeface="Arial"/>
              </a:rPr>
              <a:t>eg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involvment</a:t>
            </a:r>
            <a:r>
              <a:rPr lang="fr-FR" sz="2800" dirty="0">
                <a:latin typeface="Arial"/>
                <a:cs typeface="Arial"/>
              </a:rPr>
              <a:t> as </a:t>
            </a:r>
            <a:r>
              <a:rPr lang="fr-FR" sz="2800" dirty="0" err="1">
                <a:latin typeface="Arial"/>
                <a:cs typeface="Arial"/>
              </a:rPr>
              <a:t>volunteer</a:t>
            </a:r>
            <a:r>
              <a:rPr lang="fr-FR" sz="2800" dirty="0">
                <a:latin typeface="Arial"/>
                <a:cs typeface="Arial"/>
              </a:rPr>
              <a:t> in associations)</a:t>
            </a:r>
          </a:p>
          <a:p>
            <a:endParaRPr lang="fr-FR" sz="2800" dirty="0">
              <a:latin typeface="Arial"/>
              <a:cs typeface="Arial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1536-67C1-1E47-92BA-A78C3D6FE312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CV in 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70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CV in 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You have to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concise (one page)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Put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forward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really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contribution)</a:t>
            </a:r>
          </a:p>
          <a:p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sentences short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Use action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+ active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Anwser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Question: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choose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(over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someone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D25-CA41-6E4E-A76D-6A2F916B305D}" type="datetime1">
              <a:rPr lang="fr-FR" smtClean="0"/>
              <a:pPr/>
              <a:t>26/10/2023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18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304800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Plan:</a:t>
            </a: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details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phone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Education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Professional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job as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/ soft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licence B,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interests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2400" y="306824"/>
            <a:ext cx="89916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Education section: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Do not use « formation » or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».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to use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».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antichronological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recent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diploma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first.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Indicate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dates and places.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undergraduate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biology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currently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bachelor’s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».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specify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first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of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Magistere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Biology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 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previously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: first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and/or second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undergraduate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biology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« Baccalauréat » or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diploma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 in sciences.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Specify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honours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68154"/>
            <a:ext cx="876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Professional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professional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item (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biology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unrelated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buFontTx/>
              <a:buChar char="-"/>
            </a:pP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Indicate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of the training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- If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do not have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use an item « 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 »</a:t>
            </a:r>
          </a:p>
          <a:p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: do not over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estimate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job in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section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8305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and computer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Use the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mark: (C1 or C2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fluent)</a:t>
            </a: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Do not use of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mother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tongue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to use « native speaker or native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>
              <a:buFontTx/>
              <a:buChar char="-"/>
            </a:pP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Specify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not common: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useful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know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processing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… But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progamm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in R or python.   </a:t>
            </a: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F220-5693-BD42-931B-62D30E43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Cover Letter –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FF846-80A3-2748-B56E-81F946F3D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Why do you need one?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demonstrates your writing skills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points out to the employer the information showing that you have the qualities for the job, and makes a statement about yourself and your suitability for the job.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should give the personal touch that your CV will intrinsically lack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6678-B9B4-7247-989D-5300C5A71B3D}" type="datetime1">
              <a:rPr lang="fr-FR" smtClean="0"/>
              <a:pPr/>
              <a:t>26/10/2023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B8EF-0DBC-4A38-AEB4-4C7088332934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8945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727</Words>
  <Application>Microsoft Macintosh PowerPoint</Application>
  <PresentationFormat>Affichage à l'écran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Thème Office</vt:lpstr>
      <vt:lpstr>CV and Cover Letter</vt:lpstr>
      <vt:lpstr>CV = "Résumé"</vt:lpstr>
      <vt:lpstr>CV in english</vt:lpstr>
      <vt:lpstr>CV in english</vt:lpstr>
      <vt:lpstr>Présentation PowerPoint</vt:lpstr>
      <vt:lpstr>Présentation PowerPoint</vt:lpstr>
      <vt:lpstr>Présentation PowerPoint</vt:lpstr>
      <vt:lpstr>Présentation PowerPoint</vt:lpstr>
      <vt:lpstr>Cover Letter – Why?</vt:lpstr>
      <vt:lpstr>Cover Letter - Format</vt:lpstr>
      <vt:lpstr>Cover Letter - Content</vt:lpstr>
      <vt:lpstr>Cover Letter – Structure Example</vt:lpstr>
    </vt:vector>
  </TitlesOfParts>
  <Manager/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>Fabrice</dc:creator>
  <cp:keywords/>
  <dc:description/>
  <cp:lastModifiedBy>Patricia Uguen</cp:lastModifiedBy>
  <cp:revision>132</cp:revision>
  <dcterms:created xsi:type="dcterms:W3CDTF">2022-09-18T17:55:51Z</dcterms:created>
  <dcterms:modified xsi:type="dcterms:W3CDTF">2023-10-26T20:22:55Z</dcterms:modified>
  <cp:category/>
</cp:coreProperties>
</file>