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  <p:sldMasterId id="2147483697" r:id="rId2"/>
  </p:sldMasterIdLst>
  <p:notesMasterIdLst>
    <p:notesMasterId r:id="rId8"/>
  </p:notesMasterIdLst>
  <p:handoutMasterIdLst>
    <p:handoutMasterId r:id="rId9"/>
  </p:handoutMasterIdLst>
  <p:sldIdLst>
    <p:sldId id="256" r:id="rId3"/>
    <p:sldId id="281" r:id="rId4"/>
    <p:sldId id="282" r:id="rId5"/>
    <p:sldId id="283" r:id="rId6"/>
    <p:sldId id="280" r:id="rId7"/>
  </p:sldIdLst>
  <p:sldSz cx="9144000" cy="5143500" type="screen16x9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e Foulon" initials="CF" lastIdx="8" clrIdx="0">
    <p:extLst>
      <p:ext uri="{19B8F6BF-5375-455C-9EA6-DF929625EA0E}">
        <p15:presenceInfo xmlns:p15="http://schemas.microsoft.com/office/powerpoint/2012/main" userId="Carole Foul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57B"/>
    <a:srgbClr val="0055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79"/>
    <p:restoredTop sz="94715"/>
  </p:normalViewPr>
  <p:slideViewPr>
    <p:cSldViewPr snapToGrid="0" snapToObjects="1" showGuides="1">
      <p:cViewPr varScale="1">
        <p:scale>
          <a:sx n="74" d="100"/>
          <a:sy n="74" d="100"/>
        </p:scale>
        <p:origin x="1398" y="6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8" d="100"/>
          <a:sy n="58" d="100"/>
        </p:scale>
        <p:origin x="307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11B3ED1-AECF-9C46-A6AA-8A87C9A4F5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3531D-D283-7D4C-814D-A58A5D890983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4C2C0A3-94DB-534C-9F70-E363D03CB6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E51917B-0752-F44D-8FFA-57A61D57BA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41D0E-2A0C-C34A-83F3-47D29EADC1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96450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0731E-7BF4-A646-A6B2-9BAB98A675E9}" type="datetimeFigureOut">
              <a:t>04/07/2023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6D071-9BCA-4E4D-AD6E-E77DD313C689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400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sans titre -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F1EF68-C9EB-824A-ABAF-B6E6C355B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solidFill>
                  <a:srgbClr val="00B57B"/>
                </a:solidFill>
              </a:defRPr>
            </a:lvl1pPr>
          </a:lstStyle>
          <a:p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75653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600" y="2025023"/>
            <a:ext cx="3632400" cy="61319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50" b="1">
                <a:solidFill>
                  <a:srgbClr val="00B57B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0" y="2638218"/>
            <a:ext cx="3632400" cy="2354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B57B"/>
                </a:solidFill>
              </a:defRPr>
            </a:lvl1pPr>
            <a:lvl2pPr>
              <a:defRPr sz="15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1457" y="2025023"/>
            <a:ext cx="3632400" cy="61319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50" b="1">
                <a:solidFill>
                  <a:srgbClr val="00B57B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01457" y="2638219"/>
            <a:ext cx="3632400" cy="2354196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B57B"/>
                </a:solidFill>
              </a:defRPr>
            </a:lvl1pPr>
            <a:lvl2pPr>
              <a:defRPr sz="15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8A4CBC-A3CA-47B3-81F3-C727E0427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00" y="720000"/>
            <a:ext cx="7662257" cy="666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25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1D175C3-B714-432E-8A1F-D0A82822D0D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71600" y="1386000"/>
            <a:ext cx="7662257" cy="5092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27566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988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0" y="720000"/>
            <a:ext cx="3082468" cy="6826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15076" y="720000"/>
            <a:ext cx="4629150" cy="379683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B57B"/>
                </a:solidFill>
              </a:defRPr>
            </a:lvl1pPr>
            <a:lvl2pPr>
              <a:defRPr sz="1500"/>
            </a:lvl2pPr>
            <a:lvl3pPr>
              <a:defRPr sz="1350"/>
            </a:lvl3pPr>
            <a:lvl4pPr marL="1657350" indent="-285750">
              <a:buFont typeface="Arial" panose="020B0604020202020204" pitchFamily="34" charset="0"/>
              <a:buChar char="•"/>
              <a:defRPr sz="1200"/>
            </a:lvl4pPr>
            <a:lvl5pPr marL="2114550" indent="-285750">
              <a:buFont typeface="Arial" panose="020B0604020202020204" pitchFamily="34" charset="0"/>
              <a:buChar char="•"/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A161D90-8CEB-43C5-B5C5-E16450DD909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71600" y="1402687"/>
            <a:ext cx="3082468" cy="8260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27566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498EB6-14FF-4794-BB07-42C86721F09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71600" y="2228760"/>
            <a:ext cx="3082468" cy="22880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86764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599" y="2091601"/>
            <a:ext cx="7662257" cy="2900814"/>
          </a:xfrm>
          <a:prstGeom prst="rect">
            <a:avLst/>
          </a:prstGeom>
        </p:spPr>
        <p:txBody>
          <a:bodyPr vert="eaVert"/>
          <a:lstStyle>
            <a:lvl1pPr>
              <a:defRPr sz="1800">
                <a:solidFill>
                  <a:srgbClr val="00B57B"/>
                </a:solidFill>
              </a:defRPr>
            </a:lvl1pPr>
            <a:lvl2pPr>
              <a:defRPr sz="165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40E54DF-C1EA-4882-A6F1-99592839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00" y="720000"/>
            <a:ext cx="7662257" cy="666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25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1A144AD-A97F-4337-A396-D74ADA0CB30F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71600" y="1386188"/>
            <a:ext cx="7662256" cy="5092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27566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702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PT_Pattern_PP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299" cy="5143500"/>
          </a:xfrm>
          <a:prstGeom prst="rect">
            <a:avLst/>
          </a:prstGeom>
        </p:spPr>
      </p:pic>
      <p:pic>
        <p:nvPicPr>
          <p:cNvPr id="7" name="Picture 6" descr="APT_Logo_RVB_Negatif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60" y="4226429"/>
            <a:ext cx="194467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8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PT_Pattern_PP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299" cy="5143500"/>
          </a:xfrm>
          <a:prstGeom prst="rect">
            <a:avLst/>
          </a:prstGeom>
        </p:spPr>
      </p:pic>
      <p:pic>
        <p:nvPicPr>
          <p:cNvPr id="4" name="Picture 3" descr="APT_Logo_RVB_Negatif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96" y="2242998"/>
            <a:ext cx="194467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609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PT_Logo_RVB_Positif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29" y="4229688"/>
            <a:ext cx="1908000" cy="52981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A215D3F-580C-4B2C-B55C-83164D33ED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61940" y="0"/>
            <a:ext cx="38576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505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PT_Logo_RVB_Positif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29" y="2246257"/>
            <a:ext cx="1908000" cy="529816"/>
          </a:xfrm>
          <a:prstGeom prst="rect">
            <a:avLst/>
          </a:prstGeom>
        </p:spPr>
      </p:pic>
      <p:sp>
        <p:nvSpPr>
          <p:cNvPr id="5" name="Freeform 4"/>
          <p:cNvSpPr/>
          <p:nvPr userDrawn="1"/>
        </p:nvSpPr>
        <p:spPr>
          <a:xfrm>
            <a:off x="4534600" y="-46548"/>
            <a:ext cx="4621036" cy="5219971"/>
          </a:xfrm>
          <a:custGeom>
            <a:avLst/>
            <a:gdLst>
              <a:gd name="connsiteX0" fmla="*/ 4621036 w 4621036"/>
              <a:gd name="connsiteY0" fmla="*/ 13300 h 5219971"/>
              <a:gd name="connsiteX1" fmla="*/ 4614387 w 4621036"/>
              <a:gd name="connsiteY1" fmla="*/ 5206672 h 5219971"/>
              <a:gd name="connsiteX2" fmla="*/ 0 w 4621036"/>
              <a:gd name="connsiteY2" fmla="*/ 5219971 h 5219971"/>
              <a:gd name="connsiteX3" fmla="*/ 2214108 w 4621036"/>
              <a:gd name="connsiteY3" fmla="*/ 0 h 5219971"/>
              <a:gd name="connsiteX4" fmla="*/ 4621036 w 4621036"/>
              <a:gd name="connsiteY4" fmla="*/ 13300 h 521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1036" h="5219971">
                <a:moveTo>
                  <a:pt x="4621036" y="13300"/>
                </a:moveTo>
                <a:cubicBezTo>
                  <a:pt x="4618820" y="1744424"/>
                  <a:pt x="4616603" y="3475548"/>
                  <a:pt x="4614387" y="5206672"/>
                </a:cubicBezTo>
                <a:lnTo>
                  <a:pt x="0" y="5219971"/>
                </a:lnTo>
                <a:lnTo>
                  <a:pt x="2214108" y="0"/>
                </a:lnTo>
                <a:lnTo>
                  <a:pt x="4621036" y="13300"/>
                </a:ln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8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PT_Shadow_PP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299" cy="5143500"/>
          </a:xfrm>
          <a:prstGeom prst="rect">
            <a:avLst/>
          </a:prstGeom>
        </p:spPr>
      </p:pic>
      <p:pic>
        <p:nvPicPr>
          <p:cNvPr id="5" name="Picture 4" descr="APT_Logo_RVB_Blan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01" y="4226429"/>
            <a:ext cx="194467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444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T_Shadow_PP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299" cy="5143500"/>
          </a:xfrm>
          <a:prstGeom prst="rect">
            <a:avLst/>
          </a:prstGeom>
        </p:spPr>
      </p:pic>
      <p:pic>
        <p:nvPicPr>
          <p:cNvPr id="3" name="Picture 2" descr="APT_Logo_RVB_Blan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01" y="2242998"/>
            <a:ext cx="194467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12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sans titre - s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45450" y="-45822"/>
            <a:ext cx="9263476" cy="5236780"/>
          </a:xfrm>
          <a:prstGeom prst="rect">
            <a:avLst/>
          </a:prstGeom>
          <a:solidFill>
            <a:srgbClr val="0055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361318" y="307366"/>
            <a:ext cx="250388" cy="24894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3911B44-135E-E74E-B707-A637F30953DF}" type="slidenum">
              <a:rPr>
                <a:solidFill>
                  <a:schemeClr val="bg1"/>
                </a:solidFill>
              </a:rPr>
              <a:pPr algn="l"/>
              <a:t>‹N°›</a:t>
            </a:fld>
            <a:endParaRPr lang="en-US" sz="700">
              <a:solidFill>
                <a:schemeClr val="bg1"/>
              </a:solidFill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600892" y="307366"/>
            <a:ext cx="3588949" cy="24894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i="0" dirty="0">
                <a:solidFill>
                  <a:schemeClr val="bg1"/>
                </a:solidFill>
                <a:latin typeface="Arial"/>
                <a:cs typeface="Arial"/>
              </a:rPr>
              <a:t>Département – Auteur – </a:t>
            </a:r>
            <a:r>
              <a:rPr lang="fr-FR" b="0" i="0" dirty="0">
                <a:solidFill>
                  <a:schemeClr val="bg1"/>
                </a:solidFill>
                <a:latin typeface="Arial"/>
                <a:cs typeface="Arial"/>
              </a:rPr>
              <a:t>Titre du document </a:t>
            </a:r>
            <a:endParaRPr lang="en-US" sz="700" b="0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4460701" y="289017"/>
            <a:ext cx="1201492" cy="273844"/>
          </a:xfrm>
          <a:prstGeom prst="rect">
            <a:avLst/>
          </a:prstGeom>
          <a:ln>
            <a:noFill/>
          </a:ln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40E289-9BA7-4148-96BA-29465DD193D5}" type="datetime4">
              <a:rPr lang="fr-FR">
                <a:solidFill>
                  <a:schemeClr val="bg1"/>
                </a:solidFill>
              </a:rPr>
              <a:t>4 juillet 2023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 descr="APT_Logo_RVB_Blan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134" y="282471"/>
            <a:ext cx="1296449" cy="360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4209353" y="307366"/>
            <a:ext cx="2162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>
                <a:solidFill>
                  <a:schemeClr val="bg1"/>
                </a:solidFill>
                <a:latin typeface="Arial"/>
                <a:cs typeface="Arial"/>
              </a:rPr>
              <a:t>|</a:t>
            </a:r>
            <a:endParaRPr lang="en-US" sz="9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E7DDCCC3-0203-1F4E-AC45-8DE2AF2A3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600" y="1540800"/>
            <a:ext cx="8139869" cy="3262312"/>
          </a:xfrm>
        </p:spPr>
        <p:txBody>
          <a:bodyPr/>
          <a:lstStyle>
            <a:lvl1pPr>
              <a:defRPr b="1">
                <a:solidFill>
                  <a:srgbClr val="00B57B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2689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de partie -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F2D8A1-860D-594F-B372-9E89FC569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72400"/>
            <a:ext cx="9144000" cy="810000"/>
          </a:xfrm>
        </p:spPr>
        <p:txBody>
          <a:bodyPr anchor="ctr">
            <a:normAutofit/>
          </a:bodyPr>
          <a:lstStyle>
            <a:lvl1pPr algn="ctr">
              <a:defRPr sz="28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43CB760-D51E-F34A-901A-0323C28F5B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480400"/>
            <a:ext cx="6858000" cy="1241425"/>
          </a:xfrm>
        </p:spPr>
        <p:txBody>
          <a:bodyPr anchor="t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763422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partie - s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45450" y="-45822"/>
            <a:ext cx="9263476" cy="5236780"/>
          </a:xfrm>
          <a:prstGeom prst="rect">
            <a:avLst/>
          </a:prstGeom>
          <a:solidFill>
            <a:srgbClr val="0055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361318" y="307366"/>
            <a:ext cx="250388" cy="24894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3911B44-135E-E74E-B707-A637F30953DF}" type="slidenum">
              <a:rPr>
                <a:solidFill>
                  <a:schemeClr val="bg1"/>
                </a:solidFill>
              </a:rPr>
              <a:pPr algn="l"/>
              <a:t>‹N°›</a:t>
            </a:fld>
            <a:endParaRPr lang="en-US" sz="700">
              <a:solidFill>
                <a:schemeClr val="bg1"/>
              </a:solidFill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600892" y="307366"/>
            <a:ext cx="3588949" cy="24894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i="0" dirty="0">
                <a:solidFill>
                  <a:schemeClr val="bg1"/>
                </a:solidFill>
                <a:latin typeface="Arial"/>
                <a:cs typeface="Arial"/>
              </a:rPr>
              <a:t>Département – Auteur – </a:t>
            </a:r>
            <a:r>
              <a:rPr lang="fr-FR" b="0" i="0" dirty="0">
                <a:solidFill>
                  <a:schemeClr val="bg1"/>
                </a:solidFill>
                <a:latin typeface="Arial"/>
                <a:cs typeface="Arial"/>
              </a:rPr>
              <a:t>Titre du document </a:t>
            </a:r>
            <a:endParaRPr lang="en-US" sz="700" b="0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4460701" y="289017"/>
            <a:ext cx="1201492" cy="273844"/>
          </a:xfrm>
          <a:prstGeom prst="rect">
            <a:avLst/>
          </a:prstGeom>
          <a:ln>
            <a:noFill/>
          </a:ln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40E289-9BA7-4148-96BA-29465DD193D5}" type="datetime4">
              <a:rPr lang="fr-FR">
                <a:solidFill>
                  <a:schemeClr val="bg1"/>
                </a:solidFill>
              </a:rPr>
              <a:t>4 juillet 2023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 descr="APT_Logo_RVB_Blan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134" y="282471"/>
            <a:ext cx="1296449" cy="360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4209353" y="307366"/>
            <a:ext cx="2162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>
                <a:solidFill>
                  <a:schemeClr val="bg1"/>
                </a:solidFill>
                <a:latin typeface="Arial"/>
                <a:cs typeface="Arial"/>
              </a:rPr>
              <a:t>|</a:t>
            </a:r>
            <a:endParaRPr lang="en-US" sz="9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1BF3502E-D7AF-CE4E-8E42-51686D068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72400"/>
            <a:ext cx="9144000" cy="810000"/>
          </a:xfrm>
        </p:spPr>
        <p:txBody>
          <a:bodyPr anchor="ctr">
            <a:normAutofit/>
          </a:bodyPr>
          <a:lstStyle>
            <a:lvl1pPr algn="ctr">
              <a:defRPr sz="28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CAFFB52-2AA6-B244-84B9-E7E013C711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480400"/>
            <a:ext cx="6858000" cy="1241425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750992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E2997D-22FC-904C-8766-CAE4C28FC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F1EF68-C9EB-824A-ABAF-B6E6C355B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5251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E2997D-22FC-904C-8766-CAE4C28FC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tableau 5">
            <a:extLst>
              <a:ext uri="{FF2B5EF4-FFF2-40B4-BE49-F238E27FC236}">
                <a16:creationId xmlns:a16="http://schemas.microsoft.com/office/drawing/2014/main" id="{D7391691-B039-C443-89A1-8AA61002B38A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71488" y="1540799"/>
            <a:ext cx="8154111" cy="3261600"/>
          </a:xfrm>
        </p:spPr>
        <p:txBody>
          <a:bodyPr/>
          <a:lstStyle>
            <a:lvl1pPr>
              <a:defRPr>
                <a:solidFill>
                  <a:srgbClr val="00B57B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9298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597" y="2091921"/>
            <a:ext cx="7662257" cy="2651103"/>
          </a:xfrm>
          <a:prstGeom prst="rect">
            <a:avLst/>
          </a:prstGeom>
        </p:spPr>
        <p:txBody>
          <a:bodyPr/>
          <a:lstStyle>
            <a:lvl1pPr>
              <a:defRPr sz="1800" b="0"/>
            </a:lvl1pPr>
            <a:lvl2pPr>
              <a:defRPr sz="165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40F9627-3E1A-4004-ABFB-AFCBC126E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00" y="720000"/>
            <a:ext cx="7662257" cy="666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25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A145E71-E6DC-460B-BD9E-537A5B24AA2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71598" y="1386188"/>
            <a:ext cx="7662257" cy="5092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27566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017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09ABD0-8F83-4A4B-B4B7-19D920C43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63C203-F2A3-4A4C-B267-C2E87800C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600" y="1540800"/>
            <a:ext cx="3867150" cy="3262312"/>
          </a:xfrm>
        </p:spPr>
        <p:txBody>
          <a:bodyPr/>
          <a:lstStyle/>
          <a:p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99C7701-6707-B944-9559-B4B82F9C82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8449" y="1540800"/>
            <a:ext cx="3867150" cy="3262312"/>
          </a:xfrm>
        </p:spPr>
        <p:txBody>
          <a:bodyPr/>
          <a:lstStyle/>
          <a:p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61601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8428" y="2052376"/>
            <a:ext cx="3631828" cy="295054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5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F91C4CC-48F8-459E-8260-CB6FFD7E8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00" y="720000"/>
            <a:ext cx="7662257" cy="666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25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FD9EB01-BC37-475E-8D86-8ADA8009556E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71600" y="1386188"/>
            <a:ext cx="7658656" cy="5092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27566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24EC56B-BA27-7649-81F4-E1319C61D01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71600" y="2052376"/>
            <a:ext cx="3631828" cy="295054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5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09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DD1F154-FDC3-EF4B-A15A-A8994EE99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00" y="720000"/>
            <a:ext cx="8153999" cy="70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6FE3E1-A5E7-7D4D-946C-220759AC1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600" y="1540800"/>
            <a:ext cx="8139869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0" name="Picture 2" descr="APT_Logo_RVB_Noir.png">
            <a:extLst>
              <a:ext uri="{FF2B5EF4-FFF2-40B4-BE49-F238E27FC236}">
                <a16:creationId xmlns:a16="http://schemas.microsoft.com/office/drawing/2014/main" id="{3B2EBA62-90DB-A243-B6C6-9B2EFF5EA43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623" y="282471"/>
            <a:ext cx="1281158" cy="35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09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56" r:id="rId2"/>
    <p:sldLayoutId id="2147483681" r:id="rId3"/>
    <p:sldLayoutId id="2147483695" r:id="rId4"/>
    <p:sldLayoutId id="2147483671" r:id="rId5"/>
    <p:sldLayoutId id="2147483696" r:id="rId6"/>
    <p:sldLayoutId id="2147483686" r:id="rId7"/>
    <p:sldLayoutId id="2147483673" r:id="rId8"/>
    <p:sldLayoutId id="2147483687" r:id="rId9"/>
    <p:sldLayoutId id="2147483688" r:id="rId10"/>
    <p:sldLayoutId id="2147483690" r:id="rId11"/>
    <p:sldLayoutId id="214748369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B57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00555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50" kern="1200">
          <a:solidFill>
            <a:srgbClr val="0055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50" kern="1200">
          <a:solidFill>
            <a:srgbClr val="00555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00555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00555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995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09" r:id="rId3"/>
    <p:sldLayoutId id="2147483710" r:id="rId4"/>
    <p:sldLayoutId id="2147483711" r:id="rId5"/>
    <p:sldLayoutId id="214748371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453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8CCEB8-018F-464E-90E4-F7BF42A52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MATIN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ECB1FA-9FB9-4133-B758-B2261B6BB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68" y="1302185"/>
            <a:ext cx="8139869" cy="326231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</a:rPr>
              <a:t>Séance plénière :  Ouverture de la journée </a:t>
            </a:r>
          </a:p>
          <a:p>
            <a:pPr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</a:rPr>
              <a:t>Présentation de l'accompagnement pédagogique par la Direction de la Formation </a:t>
            </a:r>
          </a:p>
          <a:p>
            <a:pPr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</a:rPr>
              <a:t>Réflexion refonte cursus ingénieur (Emilie </a:t>
            </a:r>
            <a:r>
              <a:rPr lang="fr-FR" dirty="0" err="1">
                <a:solidFill>
                  <a:schemeClr val="tx1"/>
                </a:solidFill>
              </a:rPr>
              <a:t>Lebrasseur</a:t>
            </a:r>
            <a:r>
              <a:rPr lang="fr-FR" dirty="0">
                <a:solidFill>
                  <a:schemeClr val="tx1"/>
                </a:solidFill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</a:rPr>
              <a:t>Focus sur le dossier d'audit </a:t>
            </a:r>
            <a:r>
              <a:rPr lang="fr-FR" dirty="0" err="1">
                <a:solidFill>
                  <a:schemeClr val="tx1"/>
                </a:solidFill>
              </a:rPr>
              <a:t>Cti</a:t>
            </a:r>
            <a:r>
              <a:rPr lang="fr-FR" dirty="0">
                <a:solidFill>
                  <a:schemeClr val="tx1"/>
                </a:solidFill>
              </a:rPr>
              <a:t> (Etienne Verrier) </a:t>
            </a:r>
          </a:p>
          <a:p>
            <a:pPr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</a:rPr>
              <a:t>Projet Hercule 4.0 (Samantha </a:t>
            </a:r>
            <a:r>
              <a:rPr lang="fr-FR" dirty="0" err="1">
                <a:solidFill>
                  <a:schemeClr val="tx1"/>
                </a:solidFill>
              </a:rPr>
              <a:t>Pagliaro</a:t>
            </a:r>
            <a:r>
              <a:rPr lang="fr-FR" dirty="0">
                <a:solidFill>
                  <a:schemeClr val="tx1"/>
                </a:solidFill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</a:rPr>
              <a:t>Temps d'échanges. 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9F1A705-1D26-AC39-5DF9-B11CA6B485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411" y="4262553"/>
            <a:ext cx="519047" cy="60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96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8CCEB8-018F-464E-90E4-F7BF42A52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MATIN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ECB1FA-9FB9-4133-B758-B2261B6BB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fr-FR" dirty="0">
                <a:solidFill>
                  <a:schemeClr val="tx1"/>
                </a:solidFill>
              </a:rPr>
              <a:t>Présentation de l’approche par compétences par Valérie Camel et Sarah Lemarchand (réseau Racine)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fr-FR" dirty="0">
                <a:solidFill>
                  <a:schemeClr val="tx1"/>
                </a:solidFill>
              </a:rPr>
              <a:t>Présentation projets et initiatives pédagogiques :</a:t>
            </a:r>
          </a:p>
          <a:p>
            <a:pPr marL="811213">
              <a:lnSpc>
                <a:spcPct val="150000"/>
              </a:lnSpc>
              <a:spcBef>
                <a:spcPts val="600"/>
              </a:spcBef>
            </a:pPr>
            <a:r>
              <a:rPr lang="fr-FR" dirty="0">
                <a:solidFill>
                  <a:schemeClr val="tx1"/>
                </a:solidFill>
              </a:rPr>
              <a:t>  </a:t>
            </a:r>
            <a:r>
              <a:rPr lang="fr-FR" dirty="0" err="1">
                <a:solidFill>
                  <a:schemeClr val="tx1"/>
                </a:solidFill>
              </a:rPr>
              <a:t>NSA'muse</a:t>
            </a:r>
            <a:r>
              <a:rPr lang="fr-FR" dirty="0">
                <a:solidFill>
                  <a:schemeClr val="tx1"/>
                </a:solidFill>
              </a:rPr>
              <a:t> </a:t>
            </a:r>
          </a:p>
          <a:p>
            <a:pPr marL="811213">
              <a:lnSpc>
                <a:spcPct val="150000"/>
              </a:lnSpc>
              <a:spcBef>
                <a:spcPts val="600"/>
              </a:spcBef>
            </a:pPr>
            <a:r>
              <a:rPr lang="fr-FR" dirty="0" err="1">
                <a:solidFill>
                  <a:schemeClr val="tx1"/>
                </a:solidFill>
              </a:rPr>
              <a:t>Easimod</a:t>
            </a:r>
            <a:r>
              <a:rPr lang="fr-FR" dirty="0">
                <a:solidFill>
                  <a:schemeClr val="tx1"/>
                </a:solidFill>
              </a:rPr>
              <a:t> </a:t>
            </a:r>
          </a:p>
          <a:p>
            <a:pPr marL="811213">
              <a:lnSpc>
                <a:spcPct val="150000"/>
              </a:lnSpc>
              <a:spcBef>
                <a:spcPts val="600"/>
              </a:spcBef>
            </a:pPr>
            <a:r>
              <a:rPr lang="fr-FR" dirty="0">
                <a:solidFill>
                  <a:schemeClr val="tx1"/>
                </a:solidFill>
              </a:rPr>
              <a:t>Water4Future 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fr-FR" dirty="0">
                <a:solidFill>
                  <a:schemeClr val="tx1"/>
                </a:solidFill>
              </a:rPr>
              <a:t>Temps d'échanges</a:t>
            </a:r>
          </a:p>
        </p:txBody>
      </p:sp>
    </p:spTree>
    <p:extLst>
      <p:ext uri="{BB962C8B-B14F-4D97-AF65-F5344CB8AC3E}">
        <p14:creationId xmlns:p14="http://schemas.microsoft.com/office/powerpoint/2010/main" val="1186606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8CCEB8-018F-464E-90E4-F7BF42A52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APRES-MIDI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ECB1FA-9FB9-4133-B758-B2261B6BB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fr-FR" dirty="0">
                <a:solidFill>
                  <a:schemeClr val="tx1"/>
                </a:solidFill>
              </a:rPr>
              <a:t>Présentation de l’approche par compétences par Valérie Camel et Sarah Lemarchand (réseau Racine)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fr-FR" dirty="0">
                <a:solidFill>
                  <a:schemeClr val="tx1"/>
                </a:solidFill>
              </a:rPr>
              <a:t>Présentation projets et initiatives pédagogiques :</a:t>
            </a:r>
          </a:p>
          <a:p>
            <a:pPr marL="811213">
              <a:lnSpc>
                <a:spcPct val="150000"/>
              </a:lnSpc>
              <a:spcBef>
                <a:spcPts val="600"/>
              </a:spcBef>
            </a:pPr>
            <a:r>
              <a:rPr lang="fr-FR" dirty="0">
                <a:solidFill>
                  <a:schemeClr val="tx1"/>
                </a:solidFill>
              </a:rPr>
              <a:t>  </a:t>
            </a:r>
            <a:r>
              <a:rPr lang="fr-FR" dirty="0" err="1">
                <a:solidFill>
                  <a:schemeClr val="tx1"/>
                </a:solidFill>
              </a:rPr>
              <a:t>NSA'muse</a:t>
            </a:r>
            <a:r>
              <a:rPr lang="fr-FR" dirty="0">
                <a:solidFill>
                  <a:schemeClr val="tx1"/>
                </a:solidFill>
              </a:rPr>
              <a:t> </a:t>
            </a:r>
          </a:p>
          <a:p>
            <a:pPr marL="811213">
              <a:lnSpc>
                <a:spcPct val="150000"/>
              </a:lnSpc>
              <a:spcBef>
                <a:spcPts val="600"/>
              </a:spcBef>
            </a:pPr>
            <a:r>
              <a:rPr lang="fr-FR" dirty="0" err="1">
                <a:solidFill>
                  <a:schemeClr val="tx1"/>
                </a:solidFill>
              </a:rPr>
              <a:t>Easimod</a:t>
            </a:r>
            <a:r>
              <a:rPr lang="fr-FR" dirty="0">
                <a:solidFill>
                  <a:schemeClr val="tx1"/>
                </a:solidFill>
              </a:rPr>
              <a:t> </a:t>
            </a:r>
          </a:p>
          <a:p>
            <a:pPr marL="811213">
              <a:lnSpc>
                <a:spcPct val="150000"/>
              </a:lnSpc>
              <a:spcBef>
                <a:spcPts val="600"/>
              </a:spcBef>
            </a:pPr>
            <a:r>
              <a:rPr lang="fr-FR" dirty="0">
                <a:solidFill>
                  <a:schemeClr val="tx1"/>
                </a:solidFill>
              </a:rPr>
              <a:t>Water4Future 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fr-FR" dirty="0">
                <a:solidFill>
                  <a:schemeClr val="tx1"/>
                </a:solidFill>
              </a:rPr>
              <a:t>Temps d'échanges</a:t>
            </a:r>
          </a:p>
        </p:txBody>
      </p:sp>
    </p:spTree>
    <p:extLst>
      <p:ext uri="{BB962C8B-B14F-4D97-AF65-F5344CB8AC3E}">
        <p14:creationId xmlns:p14="http://schemas.microsoft.com/office/powerpoint/2010/main" val="477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F798D2-B2A6-AA42-9F84-3B0235C6E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40" y="176282"/>
            <a:ext cx="8153999" cy="705600"/>
          </a:xfrm>
        </p:spPr>
        <p:txBody>
          <a:bodyPr>
            <a:noAutofit/>
          </a:bodyPr>
          <a:lstStyle/>
          <a:p>
            <a:pPr algn="ctr"/>
            <a:br>
              <a:rPr lang="fr-FR" sz="3200" dirty="0"/>
            </a:br>
            <a:br>
              <a:rPr lang="fr-FR" sz="3200" dirty="0"/>
            </a:br>
            <a:br>
              <a:rPr lang="fr-FR" sz="3200" dirty="0"/>
            </a:br>
            <a:br>
              <a:rPr lang="fr-FR" sz="3200" dirty="0"/>
            </a:br>
            <a:br>
              <a:rPr lang="fr-FR" sz="3200" dirty="0"/>
            </a:br>
            <a:br>
              <a:rPr lang="fr-FR" sz="3200" dirty="0"/>
            </a:br>
            <a:br>
              <a:rPr lang="fr-FR" sz="3200" dirty="0"/>
            </a:br>
            <a:br>
              <a:rPr lang="fr-FR" sz="3200" dirty="0"/>
            </a:br>
            <a:br>
              <a:rPr lang="fr-FR" sz="3200" dirty="0"/>
            </a:br>
            <a:br>
              <a:rPr lang="fr-FR" sz="3200" dirty="0"/>
            </a:br>
            <a:r>
              <a:rPr lang="fr-FR" sz="3200" dirty="0"/>
              <a:t>Merci de votre attention !</a:t>
            </a:r>
          </a:p>
        </p:txBody>
      </p:sp>
    </p:spTree>
    <p:extLst>
      <p:ext uri="{BB962C8B-B14F-4D97-AF65-F5344CB8AC3E}">
        <p14:creationId xmlns:p14="http://schemas.microsoft.com/office/powerpoint/2010/main" val="3408747741"/>
      </p:ext>
    </p:extLst>
  </p:cSld>
  <p:clrMapOvr>
    <a:masterClrMapping/>
  </p:clrMapOvr>
</p:sld>
</file>

<file path=ppt/theme/theme1.xml><?xml version="1.0" encoding="utf-8"?>
<a:theme xmlns:a="http://schemas.openxmlformats.org/drawingml/2006/main" name="DIAPO INTERN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RODUCTION ET CONCLUS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2816</TotalTime>
  <Words>129</Words>
  <Application>Microsoft Office PowerPoint</Application>
  <PresentationFormat>Affichage à l'écran (16:9)</PresentationFormat>
  <Paragraphs>22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DIAPO INTERNES</vt:lpstr>
      <vt:lpstr>INTRODUCTION ET CONCLUSION</vt:lpstr>
      <vt:lpstr>Présentation PowerPoint</vt:lpstr>
      <vt:lpstr>MATIN</vt:lpstr>
      <vt:lpstr>MATIN</vt:lpstr>
      <vt:lpstr>APRES-MIDI</vt:lpstr>
      <vt:lpstr>          Merci de votre attention !</vt:lpstr>
    </vt:vector>
  </TitlesOfParts>
  <Company>kkkkkk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gggg bbbbb</dc:creator>
  <cp:lastModifiedBy>PAGLIARO</cp:lastModifiedBy>
  <cp:revision>109</cp:revision>
  <cp:lastPrinted>2023-07-04T06:24:38Z</cp:lastPrinted>
  <dcterms:created xsi:type="dcterms:W3CDTF">2020-12-14T14:39:40Z</dcterms:created>
  <dcterms:modified xsi:type="dcterms:W3CDTF">2023-07-04T06:44:41Z</dcterms:modified>
</cp:coreProperties>
</file>