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83" r:id="rId3"/>
    <p:sldId id="284" r:id="rId4"/>
    <p:sldId id="285" r:id="rId5"/>
    <p:sldId id="279" r:id="rId6"/>
    <p:sldId id="280" r:id="rId7"/>
    <p:sldId id="281" r:id="rId8"/>
  </p:sldIdLst>
  <p:sldSz cx="12192000" cy="6858000"/>
  <p:notesSz cx="9931400" cy="67945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 snapToGrid="0">
      <p:cViewPr varScale="1">
        <p:scale>
          <a:sx n="72" d="100"/>
          <a:sy n="72" d="100"/>
        </p:scale>
        <p:origin x="202" y="77"/>
      </p:cViewPr>
      <p:guideLst/>
    </p:cSldViewPr>
  </p:slideViewPr>
  <p:outlineViewPr>
    <p:cViewPr>
      <p:scale>
        <a:sx n="33" d="100"/>
        <a:sy n="33" d="100"/>
      </p:scale>
      <p:origin x="0" y="-11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607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5495" y="0"/>
            <a:ext cx="4303607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A1905-4A3E-4183-8920-49972D5A8358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303607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5495" y="6453596"/>
            <a:ext cx="4303607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234AA-553E-4B7B-8400-2400815079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998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EF38-170E-4678-B2EA-D799442687DC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84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EF38-170E-4678-B2EA-D799442687DC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894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EF38-170E-4678-B2EA-D799442687DC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3462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EF38-170E-4678-B2EA-D799442687DC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79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EF38-170E-4678-B2EA-D799442687DC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2770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EF38-170E-4678-B2EA-D799442687DC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622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EF38-170E-4678-B2EA-D799442687DC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3831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EF38-170E-4678-B2EA-D799442687DC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986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EF38-170E-4678-B2EA-D799442687DC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939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488EF38-170E-4678-B2EA-D799442687DC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506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EF38-170E-4678-B2EA-D799442687DC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8012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488EF38-170E-4678-B2EA-D799442687DC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AAEEADE-8C67-418E-BC9F-0BCA42B12663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43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fr-FR" sz="4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0EC5482-DCE6-41F9-93F8-184773C01D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9639" y="605501"/>
            <a:ext cx="6262868" cy="516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346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6AF1B0-BB24-4143-AC89-F7717F972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PiX</a:t>
            </a:r>
            <a:r>
              <a:rPr lang="fr-FR" dirty="0"/>
              <a:t> donne 2 notes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0117E3-EFB5-44FB-952A-C12B511FB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AC23B27-11D3-4428-ACE0-CB20C7910265}"/>
              </a:ext>
            </a:extLst>
          </p:cNvPr>
          <p:cNvSpPr txBox="1"/>
          <p:nvPr/>
        </p:nvSpPr>
        <p:spPr>
          <a:xfrm>
            <a:off x="5094510" y="2014359"/>
            <a:ext cx="389030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Résultat des parcours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4E5F646-8EF2-46DA-978E-447BDD2A4841}"/>
              </a:ext>
            </a:extLst>
          </p:cNvPr>
          <p:cNvSpPr txBox="1"/>
          <p:nvPr/>
        </p:nvSpPr>
        <p:spPr>
          <a:xfrm>
            <a:off x="3960331" y="5331137"/>
            <a:ext cx="3472976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Résultat de l’examen (somme des niveaux)</a:t>
            </a:r>
          </a:p>
        </p:txBody>
      </p:sp>
      <p:sp>
        <p:nvSpPr>
          <p:cNvPr id="10" name="Flèche : courbe vers la gauche 9">
            <a:extLst>
              <a:ext uri="{FF2B5EF4-FFF2-40B4-BE49-F238E27FC236}">
                <a16:creationId xmlns:a16="http://schemas.microsoft.com/office/drawing/2014/main" id="{9B852054-1F2F-4328-8D67-36BA33B6AC0B}"/>
              </a:ext>
            </a:extLst>
          </p:cNvPr>
          <p:cNvSpPr/>
          <p:nvPr/>
        </p:nvSpPr>
        <p:spPr>
          <a:xfrm>
            <a:off x="8984815" y="2184036"/>
            <a:ext cx="643298" cy="229027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Flèche : courbe vers la gauche 11">
            <a:extLst>
              <a:ext uri="{FF2B5EF4-FFF2-40B4-BE49-F238E27FC236}">
                <a16:creationId xmlns:a16="http://schemas.microsoft.com/office/drawing/2014/main" id="{50C1B45A-40C8-4888-A1BB-727A2376BEF8}"/>
              </a:ext>
            </a:extLst>
          </p:cNvPr>
          <p:cNvSpPr/>
          <p:nvPr/>
        </p:nvSpPr>
        <p:spPr>
          <a:xfrm flipH="1" flipV="1">
            <a:off x="3128657" y="3626426"/>
            <a:ext cx="831674" cy="211575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59C02D36-F0FA-314B-3CC3-9898616B97F0}"/>
              </a:ext>
            </a:extLst>
          </p:cNvPr>
          <p:cNvGraphicFramePr>
            <a:graphicFrameLocks/>
          </p:cNvGraphicFramePr>
          <p:nvPr/>
        </p:nvGraphicFramePr>
        <p:xfrm>
          <a:off x="3960331" y="2720299"/>
          <a:ext cx="5024485" cy="227423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328786">
                  <a:extLst>
                    <a:ext uri="{9D8B030D-6E8A-4147-A177-3AD203B41FA5}">
                      <a16:colId xmlns:a16="http://schemas.microsoft.com/office/drawing/2014/main" val="304998053"/>
                    </a:ext>
                  </a:extLst>
                </a:gridCol>
                <a:gridCol w="695699">
                  <a:extLst>
                    <a:ext uri="{9D8B030D-6E8A-4147-A177-3AD203B41FA5}">
                      <a16:colId xmlns:a16="http://schemas.microsoft.com/office/drawing/2014/main" val="2555897494"/>
                    </a:ext>
                  </a:extLst>
                </a:gridCol>
              </a:tblGrid>
              <a:tr h="44505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PPT+Word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TD4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75403608"/>
                  </a:ext>
                </a:extLst>
              </a:tr>
              <a:tr h="44505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QCM Excel – TD6 et TD7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u="none" strike="noStrike" dirty="0">
                          <a:effectLst/>
                        </a:rPr>
                        <a:t> 4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56738348"/>
                  </a:ext>
                </a:extLst>
              </a:tr>
              <a:tr h="44505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Examen PIX – TD8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u="none" strike="noStrike" dirty="0">
                          <a:effectLst/>
                        </a:rPr>
                        <a:t>8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88397710"/>
                  </a:ext>
                </a:extLst>
              </a:tr>
              <a:tr h="44505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Parcours </a:t>
                      </a:r>
                      <a:r>
                        <a:rPr lang="fr-F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PiX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400" u="none" strike="noStrike" dirty="0">
                          <a:effectLst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42616549"/>
                  </a:ext>
                </a:extLst>
              </a:tr>
              <a:tr h="445050">
                <a:tc>
                  <a:txBody>
                    <a:bodyPr/>
                    <a:lstStyle/>
                    <a:p>
                      <a:pPr algn="l" fontAlgn="b"/>
                      <a:r>
                        <a:rPr lang="fr-F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=Note CC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3200" b="1" u="none" strike="noStrike" dirty="0">
                          <a:effectLst/>
                        </a:rPr>
                        <a:t>20</a:t>
                      </a:r>
                      <a:endParaRPr lang="fr-FR" sz="2800" b="1" u="none" strike="noStrike" dirty="0">
                        <a:effectLst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39314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265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A06C63-541D-4624-8AAB-9B5B87328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911940"/>
          </a:xfrm>
        </p:spPr>
        <p:txBody>
          <a:bodyPr>
            <a:noAutofit/>
          </a:bodyPr>
          <a:lstStyle/>
          <a:p>
            <a:r>
              <a:rPr lang="fr-FR" sz="3600" dirty="0"/>
              <a:t>1: Récupérez votre compte si vous en avez un</a:t>
            </a:r>
            <a:br>
              <a:rPr lang="fr-FR" sz="3600" dirty="0"/>
            </a:br>
            <a:r>
              <a:rPr lang="fr-FR" sz="3600" dirty="0"/>
              <a:t>2: Pour vous inscrire aux parcours, « entrer un code » </a:t>
            </a:r>
            <a:r>
              <a:rPr lang="fr-FR" sz="3600" b="0" i="0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EXHJUW411 et EVGMRM278</a:t>
            </a:r>
            <a:r>
              <a:rPr lang="fr-FR" sz="3600" dirty="0"/>
              <a:t>, puis remplir le formulaire avec votre numéro d’étudiant d’IUT </a:t>
            </a:r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9D9D76A4-C7BD-7F94-CFA7-0A2E286E67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9113" y="2372356"/>
            <a:ext cx="7813774" cy="4022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3CD8D95A-DCCD-8814-0B57-9B1B8E913B1B}"/>
              </a:ext>
            </a:extLst>
          </p:cNvPr>
          <p:cNvSpPr/>
          <p:nvPr/>
        </p:nvSpPr>
        <p:spPr>
          <a:xfrm>
            <a:off x="8680537" y="2198543"/>
            <a:ext cx="1377863" cy="882860"/>
          </a:xfrm>
          <a:prstGeom prst="ellipse">
            <a:avLst/>
          </a:prstGeom>
          <a:noFill/>
          <a:ln w="762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C7210346-4C25-70BD-2B69-346BCD0BB110}"/>
              </a:ext>
            </a:extLst>
          </p:cNvPr>
          <p:cNvSpPr/>
          <p:nvPr/>
        </p:nvSpPr>
        <p:spPr>
          <a:xfrm>
            <a:off x="1609886" y="4558970"/>
            <a:ext cx="5365072" cy="2299029"/>
          </a:xfrm>
          <a:prstGeom prst="ellipse">
            <a:avLst/>
          </a:prstGeom>
          <a:noFill/>
          <a:ln w="762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477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DDE081-39CF-D081-CAD8-2F44A60B9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Quand vous commencez le parcours, votre no est votre no INE.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FA851B-E5CB-6C62-8CE5-819E1C746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A6947C6-228F-E0B2-25F0-DF2D630CE1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0222" y="1796001"/>
            <a:ext cx="7078753" cy="4775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23403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ABB164-D412-41C2-9DF2-49F0382C6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417780" cy="1450757"/>
          </a:xfrm>
        </p:spPr>
        <p:txBody>
          <a:bodyPr>
            <a:normAutofit fontScale="90000"/>
          </a:bodyPr>
          <a:lstStyle/>
          <a:p>
            <a:r>
              <a:rPr lang="fr-FR" dirty="0"/>
              <a:t>Le 21/11, examen sur </a:t>
            </a:r>
            <a:r>
              <a:rPr lang="fr-FR" dirty="0" err="1"/>
              <a:t>PiX</a:t>
            </a:r>
            <a:r>
              <a:rPr lang="fr-FR" dirty="0"/>
              <a:t>: à partir d’un compte vide, monter le plus possible 4 domaines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708A11-1FE3-425C-BCA9-A328AAF63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BFCF439-2E84-4D3D-9A7A-55002E694E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258253"/>
            <a:ext cx="9684632" cy="361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416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A321B4-3233-47D1-9875-20B2AB0A5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Imposé: prendre la compétence Traiter des données (Excel) et la compétence Développer des documents textuels (Word)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8468E0E-7FF1-4549-BE5A-06F6E54DF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6417" y="3166851"/>
            <a:ext cx="2076450" cy="1381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Croix 7">
            <a:extLst>
              <a:ext uri="{FF2B5EF4-FFF2-40B4-BE49-F238E27FC236}">
                <a16:creationId xmlns:a16="http://schemas.microsoft.com/office/drawing/2014/main" id="{3296F969-C7E6-4536-80F8-946E0DEEB096}"/>
              </a:ext>
            </a:extLst>
          </p:cNvPr>
          <p:cNvSpPr/>
          <p:nvPr/>
        </p:nvSpPr>
        <p:spPr>
          <a:xfrm>
            <a:off x="3366655" y="3561272"/>
            <a:ext cx="571500" cy="592281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roix 11">
            <a:extLst>
              <a:ext uri="{FF2B5EF4-FFF2-40B4-BE49-F238E27FC236}">
                <a16:creationId xmlns:a16="http://schemas.microsoft.com/office/drawing/2014/main" id="{E3DF7824-B694-4035-A94E-8FA4EDD14546}"/>
              </a:ext>
            </a:extLst>
          </p:cNvPr>
          <p:cNvSpPr/>
          <p:nvPr/>
        </p:nvSpPr>
        <p:spPr>
          <a:xfrm>
            <a:off x="3349467" y="4715183"/>
            <a:ext cx="571500" cy="592281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A65B12B-CEE7-45C3-AC1E-74D1D99F3FAC}"/>
              </a:ext>
            </a:extLst>
          </p:cNvPr>
          <p:cNvSpPr txBox="1"/>
          <p:nvPr/>
        </p:nvSpPr>
        <p:spPr>
          <a:xfrm>
            <a:off x="4246417" y="4715183"/>
            <a:ext cx="25010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/>
              <a:t>2 au choix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4AE34E8-AD75-B0CA-5168-66D186C659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1968" y="1716530"/>
            <a:ext cx="2150899" cy="13667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88573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A321B4-3233-47D1-9875-20B2AB0A5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Montez au maximum ces 4 compétences en 1h! Vous pouvez vous entrainer sur votre compte (ou sur un compte vide) d’ici là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13B582C8-373F-0572-4EBC-1109D8BDC5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6417" y="3166851"/>
            <a:ext cx="2076450" cy="1381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Croix 14">
            <a:extLst>
              <a:ext uri="{FF2B5EF4-FFF2-40B4-BE49-F238E27FC236}">
                <a16:creationId xmlns:a16="http://schemas.microsoft.com/office/drawing/2014/main" id="{447AFE11-43AF-9298-7AF9-B7BF01134DA5}"/>
              </a:ext>
            </a:extLst>
          </p:cNvPr>
          <p:cNvSpPr/>
          <p:nvPr/>
        </p:nvSpPr>
        <p:spPr>
          <a:xfrm>
            <a:off x="3366655" y="3561272"/>
            <a:ext cx="571500" cy="592281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Croix 15">
            <a:extLst>
              <a:ext uri="{FF2B5EF4-FFF2-40B4-BE49-F238E27FC236}">
                <a16:creationId xmlns:a16="http://schemas.microsoft.com/office/drawing/2014/main" id="{D1258D7D-151D-624F-57F3-D0616DF49D17}"/>
              </a:ext>
            </a:extLst>
          </p:cNvPr>
          <p:cNvSpPr/>
          <p:nvPr/>
        </p:nvSpPr>
        <p:spPr>
          <a:xfrm>
            <a:off x="3349467" y="4715183"/>
            <a:ext cx="571500" cy="592281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76F20BB-1223-8547-5AA7-3D2DBBEED44E}"/>
              </a:ext>
            </a:extLst>
          </p:cNvPr>
          <p:cNvSpPr txBox="1"/>
          <p:nvPr/>
        </p:nvSpPr>
        <p:spPr>
          <a:xfrm>
            <a:off x="4246417" y="4715183"/>
            <a:ext cx="25010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/>
              <a:t>2 au choix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C177B248-3A5B-0941-F681-A3619A4A7A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1968" y="1716530"/>
            <a:ext cx="2150899" cy="13667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18339824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étrospectiv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14742</TotalTime>
  <Words>163</Words>
  <Application>Microsoft Office PowerPoint</Application>
  <PresentationFormat>Grand écran</PresentationFormat>
  <Paragraphs>20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Open sans</vt:lpstr>
      <vt:lpstr>Rétrospective</vt:lpstr>
      <vt:lpstr>Présentation PowerPoint</vt:lpstr>
      <vt:lpstr>PiX donne 2 notes </vt:lpstr>
      <vt:lpstr>1: Récupérez votre compte si vous en avez un 2: Pour vous inscrire aux parcours, « entrer un code » EXHJUW411 et EVGMRM278, puis remplir le formulaire avec votre numéro d’étudiant d’IUT </vt:lpstr>
      <vt:lpstr>Quand vous commencez le parcours, votre no est votre no INE. </vt:lpstr>
      <vt:lpstr>Le 21/11, examen sur PiX: à partir d’un compte vide, monter le plus possible 4 domaines</vt:lpstr>
      <vt:lpstr>Imposé: prendre la compétence Traiter des données (Excel) et la compétence Développer des documents textuels (Word) </vt:lpstr>
      <vt:lpstr>Montez au maximum ces 4 compétences en 1h! Vous pouvez vous entrainer sur votre compte (ou sur un compte vide) d’ici là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D2: Être responsable à l’ère du numérique</dc:title>
  <dc:creator>Philippe</dc:creator>
  <cp:lastModifiedBy>Philippe Caillou</cp:lastModifiedBy>
  <cp:revision>46</cp:revision>
  <cp:lastPrinted>2013-04-15T09:37:25Z</cp:lastPrinted>
  <dcterms:created xsi:type="dcterms:W3CDTF">2013-03-27T14:42:59Z</dcterms:created>
  <dcterms:modified xsi:type="dcterms:W3CDTF">2024-11-12T13:10:13Z</dcterms:modified>
</cp:coreProperties>
</file>