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re-prun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 hidden="0"/>
          <p:cNvSpPr/>
          <p:nvPr isPhoto="0"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72128" y="2165229"/>
            <a:ext cx="8305341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7" name="Image 4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8" name="Image 12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252003" y="227141"/>
            <a:ext cx="5679957" cy="1267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re-blanc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72128" y="2165229"/>
            <a:ext cx="8305341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6" name="Image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7" name="Rectangle 3" hidden="0"/>
          <p:cNvSpPr/>
          <p:nvPr isPhoto="0" userDrawn="1"/>
        </p:nvSpPr>
        <p:spPr bwMode="auto">
          <a:xfrm>
            <a:off x="6927574" y="6092687"/>
            <a:ext cx="2146852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Image 12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205981" y="196172"/>
            <a:ext cx="5891609" cy="1314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hapitre_tex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72128" y="1360159"/>
            <a:ext cx="830534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pic>
        <p:nvPicPr>
          <p:cNvPr id="5" name="Image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hapitre_imag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5267738" y="1360159"/>
            <a:ext cx="330973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pic>
        <p:nvPicPr>
          <p:cNvPr id="5" name="Image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0" y="0"/>
            <a:ext cx="5059363" cy="66325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mage-plein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5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0" y="0"/>
            <a:ext cx="9144000" cy="602311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mage+tex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382883" y="1825625"/>
            <a:ext cx="3614468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0" y="0"/>
            <a:ext cx="5059363" cy="66325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Image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Contenu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7544" y="274638"/>
            <a:ext cx="7632848" cy="56207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lang="fr-FR" sz="3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67544" y="1556793"/>
            <a:ext cx="7632849" cy="436693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ontenu+imag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7544" y="274638"/>
            <a:ext cx="7632848" cy="56207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lang="fr-FR" sz="3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67545" y="1556793"/>
            <a:ext cx="4104456" cy="4406462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Picture Placeholder 5" hidden="0"/>
          <p:cNvSpPr>
            <a:spLocks noGrp="1"/>
          </p:cNvSpPr>
          <p:nvPr isPhoto="0" userDrawn="0">
            <p:ph type="pic" sz="quarter" idx="10" hasCustomPrompt="0"/>
          </p:nvPr>
        </p:nvSpPr>
        <p:spPr bwMode="auto">
          <a:xfrm>
            <a:off x="4840358" y="1563081"/>
            <a:ext cx="3836098" cy="440039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50" y="1825625"/>
            <a:ext cx="78867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5092108" y="6321449"/>
            <a:ext cx="1279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1577838" y="6306258"/>
            <a:ext cx="291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28650" y="63062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fld id="{A0B0FBA5-3649-4193-81EC-FC1C61F9B58C}" type="slidenum">
              <a:rPr lang="fr-FR"/>
              <a:t/>
            </a:fld>
            <a:endParaRPr lang="fr-FR"/>
          </a:p>
        </p:txBody>
      </p:sp>
      <p:pic>
        <p:nvPicPr>
          <p:cNvPr id="9" name="Image 6" hidden="0"/>
          <p:cNvPicPr>
            <a:picLocks noChangeAspect="1"/>
          </p:cNvPicPr>
          <p:nvPr isPhoto="0" userDrawn="1"/>
        </p:nvPicPr>
        <p:blipFill>
          <a:blip r:embed="rId10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17" hidden="0"/>
          <p:cNvPicPr>
            <a:picLocks noChangeAspect="1"/>
          </p:cNvPicPr>
          <p:nvPr isPhoto="0" userDrawn="1"/>
        </p:nvPicPr>
        <p:blipFill>
          <a:blip r:embed="rId11"/>
          <a:stretch/>
        </p:blipFill>
        <p:spPr bwMode="auto">
          <a:xfrm>
            <a:off x="6896403" y="6152820"/>
            <a:ext cx="2144144" cy="478445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3400" b="1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Lorem ipsum dolor sit </a:t>
            </a:r>
            <a:r>
              <a:rPr lang="en-US"/>
              <a:t>titre</a:t>
            </a:r>
            <a:r>
              <a:rPr lang="en-US"/>
              <a:t> </a:t>
            </a:r>
            <a:r>
              <a:rPr lang="en-US"/>
              <a:t>ahmet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Date </a:t>
            </a:r>
            <a:r>
              <a:rPr lang="en-US"/>
              <a:t>ou</a:t>
            </a:r>
            <a:r>
              <a:rPr lang="en-US"/>
              <a:t> sous </a:t>
            </a:r>
            <a:r>
              <a:rPr lang="en-US"/>
              <a:t>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Lorem ipsum dolor sit </a:t>
            </a:r>
            <a:r>
              <a:rPr lang="en-US"/>
              <a:t>titre</a:t>
            </a:r>
            <a:r>
              <a:rPr lang="en-US"/>
              <a:t> </a:t>
            </a:r>
            <a:r>
              <a:rPr lang="en-US"/>
              <a:t>ahmet</a:t>
            </a:r>
            <a:endParaRPr lang="en-US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Date </a:t>
            </a:r>
            <a:r>
              <a:rPr lang="en-US"/>
              <a:t>ou</a:t>
            </a:r>
            <a:r>
              <a:rPr lang="en-US"/>
              <a:t> sous </a:t>
            </a:r>
            <a:r>
              <a:rPr lang="en-US"/>
              <a:t>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Ouverture</a:t>
            </a:r>
            <a:r>
              <a:rPr lang="en-US"/>
              <a:t> du </a:t>
            </a:r>
            <a:r>
              <a:rPr lang="en-US"/>
              <a:t>chapitre</a:t>
            </a:r>
            <a:r>
              <a:rPr lang="en-US"/>
              <a:t> </a:t>
            </a:r>
            <a:br>
              <a:rPr lang="en-US"/>
            </a:br>
            <a:r>
              <a:rPr lang="en-US"/>
              <a:t>sans image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5" name="Image 1" hidden="0"/>
          <p:cNvPicPr>
            <a:picLocks noChangeAspect="1"/>
          </p:cNvPicPr>
          <p:nvPr isPhoto="0" userDrawn="0"/>
        </p:nvPicPr>
        <p:blipFill>
          <a:blip r:embed="rId3"/>
          <a:srcRect l="21415" t="0" r="27790" b="0"/>
          <a:stretch/>
        </p:blipFill>
        <p:spPr bwMode="auto">
          <a:xfrm>
            <a:off x="-1" y="-1"/>
            <a:ext cx="5046454" cy="6631781"/>
          </a:xfrm>
          <a:prstGeom prst="rect">
            <a:avLst/>
          </a:prstGeom>
        </p:spPr>
      </p:pic>
      <p:sp>
        <p:nvSpPr>
          <p:cNvPr id="6" name="Title 7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5267738" y="1244506"/>
            <a:ext cx="3309731" cy="3252160"/>
          </a:xfrm>
        </p:spPr>
        <p:txBody>
          <a:bodyPr/>
          <a:lstStyle/>
          <a:p>
            <a:pPr>
              <a:defRPr/>
            </a:pPr>
            <a:r>
              <a:rPr lang="en-US"/>
              <a:t>Titre</a:t>
            </a:r>
            <a:r>
              <a:rPr lang="en-US"/>
              <a:t> de la </a:t>
            </a:r>
            <a:r>
              <a:rPr lang="en-US"/>
              <a:t>partie</a:t>
            </a:r>
            <a:r>
              <a:rPr lang="en-US"/>
              <a:t>, lorem ipsum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5" name="Image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0"/>
            <a:ext cx="9144000" cy="6003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5" name="Espace réservé du texte 3" hidden="0"/>
          <p:cNvSpPr>
            <a:spLocks noAdjustHandles="0" noChangeArrowheads="0"/>
          </p:cNvSpPr>
          <p:nvPr isPhoto="0" userDrawn="0"/>
        </p:nvSpPr>
        <p:spPr bwMode="auto">
          <a:xfrm>
            <a:off x="385311" y="1637331"/>
            <a:ext cx="8044906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Corps de </a:t>
            </a: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texte</a:t>
            </a:r>
            <a:endParaRPr/>
          </a:p>
        </p:txBody>
      </p:sp>
      <p:sp>
        <p:nvSpPr>
          <p:cNvPr id="6" name="Title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Titre</a:t>
            </a:r>
            <a:r>
              <a:rPr lang="en-US"/>
              <a:t> lorem ipsum dolor sit</a:t>
            </a:r>
            <a:endParaRPr/>
          </a:p>
        </p:txBody>
      </p:sp>
      <p:sp>
        <p:nvSpPr>
          <p:cNvPr id="7" name="Content Placeholder 4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Niveau</a:t>
            </a:r>
            <a:r>
              <a:rPr lang="en-US"/>
              <a:t> 1 </a:t>
            </a:r>
            <a:r>
              <a:rPr lang="en-US"/>
              <a:t>texte</a:t>
            </a:r>
            <a:r>
              <a:rPr lang="en-US"/>
              <a:t> lorem ipsum</a:t>
            </a:r>
            <a:endParaRPr/>
          </a:p>
          <a:p>
            <a:pPr lvl="1">
              <a:defRPr/>
            </a:pPr>
            <a:r>
              <a:rPr lang="en-US"/>
              <a:t>Niveau</a:t>
            </a:r>
            <a:r>
              <a:rPr lang="en-US"/>
              <a:t> 2 </a:t>
            </a:r>
            <a:r>
              <a:rPr lang="en-US"/>
              <a:t>texte</a:t>
            </a:r>
            <a:r>
              <a:rPr lang="en-US"/>
              <a:t> lorem ipsum dolor sit</a:t>
            </a:r>
            <a:endParaRPr/>
          </a:p>
          <a:p>
            <a:pPr lvl="2">
              <a:buFont typeface="Arial"/>
              <a:buChar char="•"/>
              <a:defRPr/>
            </a:pPr>
            <a:r>
              <a:rPr lang="en-US"/>
              <a:t>Niveau</a:t>
            </a:r>
            <a:r>
              <a:rPr lang="en-US"/>
              <a:t> 3 </a:t>
            </a:r>
            <a:r>
              <a:rPr lang="en-US"/>
              <a:t>texte</a:t>
            </a:r>
            <a:r>
              <a:rPr lang="en-US"/>
              <a:t> lorem ipsum dolor sit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5" name="Espace réservé du texte 3" hidden="0"/>
          <p:cNvSpPr>
            <a:spLocks noAdjustHandles="0" noChangeArrowheads="0"/>
          </p:cNvSpPr>
          <p:nvPr isPhoto="0" userDrawn="0"/>
        </p:nvSpPr>
        <p:spPr bwMode="auto">
          <a:xfrm>
            <a:off x="385311" y="1637331"/>
            <a:ext cx="4264327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Corps de texte</a:t>
            </a:r>
            <a:endParaRPr/>
          </a:p>
          <a:p>
            <a:pPr marL="571500" indent="-571500">
              <a:buFont typeface="Arial"/>
              <a:buChar char="•"/>
              <a:defRPr/>
            </a:pPr>
            <a:endParaRPr lang="fr-FR" sz="160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Image 6" hidden="0"/>
          <p:cNvPicPr>
            <a:picLocks noChangeAspect="1"/>
          </p:cNvPicPr>
          <p:nvPr isPhoto="0" userDrawn="0"/>
        </p:nvPicPr>
        <p:blipFill>
          <a:blip r:embed="rId3"/>
          <a:srcRect l="31575" t="30568" r="29787" b="15218"/>
          <a:stretch/>
        </p:blipFill>
        <p:spPr bwMode="auto">
          <a:xfrm>
            <a:off x="4939686" y="1790861"/>
            <a:ext cx="3838756" cy="3595281"/>
          </a:xfrm>
          <a:prstGeom prst="rect">
            <a:avLst/>
          </a:prstGeom>
        </p:spPr>
      </p:pic>
      <p:sp>
        <p:nvSpPr>
          <p:cNvPr id="7" name="Title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Titre</a:t>
            </a:r>
            <a:r>
              <a:rPr lang="en-US"/>
              <a:t> lorem ipsum dolor sit</a:t>
            </a:r>
            <a:endParaRPr/>
          </a:p>
        </p:txBody>
      </p:sp>
      <p:sp>
        <p:nvSpPr>
          <p:cNvPr id="8" name="Content Placeholder 4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Niveau</a:t>
            </a:r>
            <a:r>
              <a:rPr lang="en-US"/>
              <a:t> 1 </a:t>
            </a:r>
            <a:r>
              <a:rPr lang="en-US"/>
              <a:t>texte</a:t>
            </a:r>
            <a:r>
              <a:rPr lang="en-US"/>
              <a:t> </a:t>
            </a:r>
            <a:br>
              <a:rPr lang="en-US"/>
            </a:br>
            <a:r>
              <a:rPr lang="en-US"/>
              <a:t>lorem ipsum</a:t>
            </a:r>
            <a:endParaRPr/>
          </a:p>
          <a:p>
            <a:pPr lvl="1">
              <a:defRPr/>
            </a:pPr>
            <a:r>
              <a:rPr lang="en-US"/>
              <a:t>Niveau</a:t>
            </a:r>
            <a:r>
              <a:rPr lang="en-US"/>
              <a:t> 2 </a:t>
            </a:r>
            <a:r>
              <a:rPr lang="en-US"/>
              <a:t>texte</a:t>
            </a:r>
            <a:r>
              <a:rPr lang="en-US"/>
              <a:t> lorem ipsum dolor sit</a:t>
            </a:r>
            <a:endParaRPr/>
          </a:p>
          <a:p>
            <a:pPr lvl="2">
              <a:defRPr/>
            </a:pPr>
            <a:r>
              <a:rPr lang="en-US"/>
              <a:t>Niveau</a:t>
            </a:r>
            <a:r>
              <a:rPr lang="en-US"/>
              <a:t> 3 </a:t>
            </a:r>
            <a:r>
              <a:rPr lang="en-US"/>
              <a:t>texte</a:t>
            </a:r>
            <a:r>
              <a:rPr lang="en-US"/>
              <a:t> lorem ipsum dolor sit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1_UPSACLAY">
  <a:themeElements>
    <a:clrScheme name="UPSACLAY 1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Arial"/>
        <a:cs typeface="Arial Unicode MS"/>
      </a:majorFont>
      <a:minorFont>
        <a:latin typeface="Open Sans"/>
        <a:ea typeface="Arial"/>
        <a:cs typeface="Arial Unicode MS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ONLYOFFICE/5.5.0.165</Application>
  <DocSecurity>0</DocSecurity>
  <PresentationFormat>Affichage à l'écran (4:3)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Virginie Paris</dc:creator>
  <cp:keywords/>
  <dc:description/>
  <dc:identifier/>
  <dc:language/>
  <cp:lastModifiedBy>Anonyme</cp:lastModifiedBy>
  <cp:revision>32</cp:revision>
  <dcterms:created xsi:type="dcterms:W3CDTF">2020-02-07T10:36:28Z</dcterms:created>
  <dcterms:modified xsi:type="dcterms:W3CDTF">2020-03-26T13:41:57Z</dcterms:modified>
  <cp:category/>
  <cp:contentStatus/>
  <cp:version/>
</cp:coreProperties>
</file>