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62" r:id="rId2"/>
  </p:sldIdLst>
  <p:sldSz cx="30275213" cy="42803763"/>
  <p:notesSz cx="6858000" cy="9144000"/>
  <p:defaultTextStyle>
    <a:defPPr>
      <a:defRPr lang="fr-FR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C8790"/>
    <a:srgbClr val="313E48"/>
    <a:srgbClr val="63003C"/>
    <a:srgbClr val="EC00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7" d="100"/>
          <a:sy n="17" d="100"/>
        </p:scale>
        <p:origin x="2550" y="19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CD3C83-8C35-410C-BFA8-6D916DC502BB}" type="datetimeFigureOut">
              <a:rPr lang="fr-FR" smtClean="0"/>
              <a:t>17/03/2022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A9701E-A787-4537-BB97-8F501D93AD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07931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dèle 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81421" y="2278913"/>
            <a:ext cx="26112371" cy="3715487"/>
          </a:xfrm>
        </p:spPr>
        <p:txBody>
          <a:bodyPr>
            <a:normAutofit/>
          </a:bodyPr>
          <a:lstStyle>
            <a:lvl1pPr algn="l" defTabSz="302748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12100" kern="1200" dirty="0">
                <a:solidFill>
                  <a:srgbClr val="63003C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6771720"/>
            <a:ext cx="12866966" cy="14564280"/>
          </a:xfrm>
        </p:spPr>
        <p:txBody>
          <a:bodyPr/>
          <a:lstStyle>
            <a:lvl1pPr>
              <a:defRPr>
                <a:solidFill>
                  <a:srgbClr val="63003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rgbClr val="313E4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rgbClr val="7C879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rgbClr val="7C879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rgbClr val="7C879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0"/>
          </p:nvPr>
        </p:nvSpPr>
        <p:spPr>
          <a:xfrm>
            <a:off x="15326826" y="6771720"/>
            <a:ext cx="12866966" cy="14644471"/>
          </a:xfrm>
        </p:spPr>
        <p:txBody>
          <a:bodyPr/>
          <a:lstStyle>
            <a:lvl1pPr>
              <a:defRPr>
                <a:solidFill>
                  <a:srgbClr val="63003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rgbClr val="313E4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rgbClr val="7C879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rgbClr val="7C879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rgbClr val="7C879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1"/>
          </p:nvPr>
        </p:nvSpPr>
        <p:spPr>
          <a:xfrm>
            <a:off x="2081421" y="21787111"/>
            <a:ext cx="12866966" cy="14644471"/>
          </a:xfrm>
        </p:spPr>
        <p:txBody>
          <a:bodyPr/>
          <a:lstStyle>
            <a:lvl1pPr>
              <a:defRPr>
                <a:solidFill>
                  <a:srgbClr val="63003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rgbClr val="313E4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rgbClr val="7C879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rgbClr val="7C879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rgbClr val="7C879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2"/>
          </p:nvPr>
        </p:nvSpPr>
        <p:spPr>
          <a:xfrm>
            <a:off x="15326826" y="21787111"/>
            <a:ext cx="12866966" cy="14644471"/>
          </a:xfrm>
        </p:spPr>
        <p:txBody>
          <a:bodyPr/>
          <a:lstStyle>
            <a:lvl1pPr>
              <a:defRPr>
                <a:solidFill>
                  <a:srgbClr val="63003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rgbClr val="313E4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rgbClr val="7C879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rgbClr val="7C879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rgbClr val="7C879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17" name="Espace réservé pour une image  16"/>
          <p:cNvSpPr>
            <a:spLocks noGrp="1"/>
          </p:cNvSpPr>
          <p:nvPr>
            <p:ph type="pic" sz="quarter" idx="13" hasCustomPrompt="1"/>
          </p:nvPr>
        </p:nvSpPr>
        <p:spPr>
          <a:xfrm>
            <a:off x="2081421" y="36982400"/>
            <a:ext cx="26112371" cy="2743200"/>
          </a:xfrm>
        </p:spPr>
        <p:txBody>
          <a:bodyPr/>
          <a:lstStyle>
            <a:lvl1pPr marL="0" indent="0" algn="r">
              <a:buNone/>
              <a:defRPr baseline="0"/>
            </a:lvl1pPr>
          </a:lstStyle>
          <a:p>
            <a:r>
              <a:rPr lang="fr-FR" dirty="0" smtClean="0"/>
              <a:t>Espace logos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936789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12100">
                <a:solidFill>
                  <a:srgbClr val="63003C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63003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rgbClr val="313E4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rgbClr val="7C879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rgbClr val="7C879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rgbClr val="7C879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9" name="Espace réservé pour une image  8"/>
          <p:cNvSpPr>
            <a:spLocks noGrp="1"/>
          </p:cNvSpPr>
          <p:nvPr>
            <p:ph type="pic" sz="quarter" idx="13" hasCustomPrompt="1"/>
          </p:nvPr>
        </p:nvSpPr>
        <p:spPr>
          <a:xfrm>
            <a:off x="2081212" y="36828690"/>
            <a:ext cx="26112787" cy="2844800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fr-FR" dirty="0" smtClean="0"/>
              <a:t>Espace logos</a:t>
            </a:r>
          </a:p>
          <a:p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E653AFA-5B50-49EC-A303-34D57E48A8D2}" type="datetimeFigureOut">
              <a:rPr lang="fr-FR" smtClean="0"/>
              <a:pPr/>
              <a:t>17/03/2022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51815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12100">
                <a:solidFill>
                  <a:srgbClr val="63003C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4775080"/>
          </a:xfrm>
        </p:spPr>
        <p:txBody>
          <a:bodyPr/>
          <a:lstStyle>
            <a:lvl1pPr>
              <a:defRPr>
                <a:solidFill>
                  <a:srgbClr val="63003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rgbClr val="313E4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rgbClr val="7C879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rgbClr val="7C879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rgbClr val="7C879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4775080"/>
          </a:xfrm>
        </p:spPr>
        <p:txBody>
          <a:bodyPr/>
          <a:lstStyle>
            <a:lvl1pPr>
              <a:defRPr>
                <a:solidFill>
                  <a:srgbClr val="63003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rgbClr val="313E4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rgbClr val="7C879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rgbClr val="7C879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rgbClr val="7C879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1E653AFA-5B50-49EC-A303-34D57E48A8D2}" type="datetimeFigureOut">
              <a:rPr lang="fr-FR" smtClean="0"/>
              <a:pPr/>
              <a:t>17/03/2022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10" name="Espace réservé pour une image  9"/>
          <p:cNvSpPr>
            <a:spLocks noGrp="1"/>
          </p:cNvSpPr>
          <p:nvPr>
            <p:ph type="pic" sz="quarter" idx="13" hasCustomPrompt="1"/>
          </p:nvPr>
        </p:nvSpPr>
        <p:spPr>
          <a:xfrm>
            <a:off x="2081213" y="36576000"/>
            <a:ext cx="26112787" cy="26924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 smtClean="0"/>
              <a:t>Espace logos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80573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85364" y="2278913"/>
            <a:ext cx="26112371" cy="8273416"/>
          </a:xfrm>
        </p:spPr>
        <p:txBody>
          <a:bodyPr>
            <a:normAutofit/>
          </a:bodyPr>
          <a:lstStyle>
            <a:lvl1pPr>
              <a:defRPr sz="12100">
                <a:solidFill>
                  <a:srgbClr val="63003C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>
                <a:solidFill>
                  <a:srgbClr val="EC008C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5"/>
            <a:ext cx="12807832" cy="20940736"/>
          </a:xfrm>
        </p:spPr>
        <p:txBody>
          <a:bodyPr/>
          <a:lstStyle>
            <a:lvl1pPr>
              <a:defRPr sz="8800">
                <a:solidFill>
                  <a:srgbClr val="63003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rgbClr val="313E4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rgbClr val="7C879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rgbClr val="7C879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rgbClr val="7C879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>
                <a:solidFill>
                  <a:srgbClr val="EC008C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0940737"/>
          </a:xfrm>
        </p:spPr>
        <p:txBody>
          <a:bodyPr/>
          <a:lstStyle>
            <a:lvl1pPr>
              <a:defRPr>
                <a:solidFill>
                  <a:srgbClr val="63003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rgbClr val="313E4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rgbClr val="7C879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rgbClr val="7C879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rgbClr val="7C879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1E653AFA-5B50-49EC-A303-34D57E48A8D2}" type="datetimeFigureOut">
              <a:rPr lang="fr-FR" smtClean="0"/>
              <a:pPr/>
              <a:t>17/03/2022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12" name="Espace réservé pour une image  11"/>
          <p:cNvSpPr>
            <a:spLocks noGrp="1"/>
          </p:cNvSpPr>
          <p:nvPr>
            <p:ph type="pic" sz="quarter" idx="13" hasCustomPrompt="1"/>
          </p:nvPr>
        </p:nvSpPr>
        <p:spPr>
          <a:xfrm>
            <a:off x="2081213" y="37033200"/>
            <a:ext cx="26112787" cy="24384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fr-FR" dirty="0" smtClean="0"/>
              <a:t>Espace logos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83774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>
            <a:normAutofit/>
          </a:bodyPr>
          <a:lstStyle>
            <a:lvl1pPr marL="0" indent="0">
              <a:buNone/>
              <a:defRPr sz="6000">
                <a:solidFill>
                  <a:srgbClr val="313E48"/>
                </a:solidFill>
              </a:defRPr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53AFA-5B50-49EC-A303-34D57E48A8D2}" type="datetimeFigureOut">
              <a:rPr lang="fr-FR" smtClean="0"/>
              <a:t>17/03/2022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pour une image  9"/>
          <p:cNvSpPr>
            <a:spLocks noGrp="1"/>
          </p:cNvSpPr>
          <p:nvPr>
            <p:ph type="pic" sz="quarter" idx="13" hasCustomPrompt="1"/>
          </p:nvPr>
        </p:nvSpPr>
        <p:spPr>
          <a:xfrm>
            <a:off x="2081005" y="36883132"/>
            <a:ext cx="26112787" cy="2841625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 smtClean="0"/>
              <a:t>Espace logos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08558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4250464" y="26749461"/>
            <a:ext cx="1779049" cy="2900362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5130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976980"/>
            <a:ext cx="6811923" cy="6889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1E653AFA-5B50-49EC-A303-34D57E48A8D2}" type="datetimeFigureOut">
              <a:rPr lang="fr-FR" smtClean="0"/>
              <a:pPr/>
              <a:t>17/03/2022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975908" y="39923848"/>
            <a:ext cx="10217884" cy="6889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8" name="Rectangle 7"/>
          <p:cNvSpPr/>
          <p:nvPr userDrawn="1"/>
        </p:nvSpPr>
        <p:spPr>
          <a:xfrm>
            <a:off x="638174" y="600075"/>
            <a:ext cx="29003625" cy="41567100"/>
          </a:xfrm>
          <a:prstGeom prst="rect">
            <a:avLst/>
          </a:prstGeom>
          <a:noFill/>
          <a:ln w="76200">
            <a:solidFill>
              <a:srgbClr val="6300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6299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2" r:id="rId2"/>
    <p:sldLayoutId id="2147483664" r:id="rId3"/>
    <p:sldLayoutId id="2147483665" r:id="rId4"/>
    <p:sldLayoutId id="2147483668" r:id="rId5"/>
  </p:sldLayoutIdLst>
  <p:timing>
    <p:tnLst>
      <p:par>
        <p:cTn id="1" dur="indefinite" restart="never" nodeType="tmRoot"/>
      </p:par>
    </p:tnLst>
  </p:timing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rgbClr val="63003C"/>
          </a:solidFill>
          <a:latin typeface="Open Sans Semibold" panose="020B0706030804020204" pitchFamily="34" charset="0"/>
          <a:ea typeface="Open Sans Semibold" panose="020B0706030804020204" pitchFamily="34" charset="0"/>
          <a:cs typeface="Open Sans Semibold" panose="020B0706030804020204" pitchFamily="34" charset="0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rgbClr val="63003C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rgbClr val="313E48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rgbClr val="7C8790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rgbClr val="7C8790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rgbClr val="7C8790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12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1" name="Espace réservé pour une image 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95" b="1795"/>
          <a:stretch/>
        </p:blipFill>
        <p:spPr>
          <a:xfrm>
            <a:off x="2247642" y="37161011"/>
            <a:ext cx="10800000" cy="2500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42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PSaclay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374</TotalTime>
  <Words>0</Words>
  <Application>Microsoft Office PowerPoint</Application>
  <PresentationFormat>Personnalisé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Open Sans</vt:lpstr>
      <vt:lpstr>Open Sans Semibold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Virginie Paris</dc:creator>
  <cp:lastModifiedBy>Carole Castanier</cp:lastModifiedBy>
  <cp:revision>16</cp:revision>
  <dcterms:created xsi:type="dcterms:W3CDTF">2021-07-05T14:20:46Z</dcterms:created>
  <dcterms:modified xsi:type="dcterms:W3CDTF">2022-03-17T14:25:14Z</dcterms:modified>
</cp:coreProperties>
</file>