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38700" cy="40316150"/>
  <p:notesSz cx="6669088" cy="97742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193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386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578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771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5964" algn="l" defTabSz="914386" rtl="0" eaLnBrk="1" latinLnBrk="0" hangingPunct="1"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157" algn="l" defTabSz="914386" rtl="0" eaLnBrk="1" latinLnBrk="0" hangingPunct="1"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350" algn="l" defTabSz="914386" rtl="0" eaLnBrk="1" latinLnBrk="0" hangingPunct="1"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542" algn="l" defTabSz="914386" rtl="0" eaLnBrk="1" latinLnBrk="0" hangingPunct="1">
      <a:defRPr sz="2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876">
          <p15:clr>
            <a:srgbClr val="A4A3A4"/>
          </p15:clr>
        </p15:guide>
        <p15:guide id="2" pos="11925">
          <p15:clr>
            <a:srgbClr val="A4A3A4"/>
          </p15:clr>
        </p15:guide>
        <p15:guide id="3" orient="horz" pos="11260">
          <p15:clr>
            <a:srgbClr val="A4A3A4"/>
          </p15:clr>
        </p15:guide>
        <p15:guide id="4" orient="horz" pos="10828">
          <p15:clr>
            <a:srgbClr val="A4A3A4"/>
          </p15:clr>
        </p15:guide>
        <p15:guide id="5" pos="18165">
          <p15:clr>
            <a:srgbClr val="A4A3A4"/>
          </p15:clr>
        </p15:guide>
        <p15:guide id="6" pos="12019" userDrawn="1">
          <p15:clr>
            <a:srgbClr val="A4A3A4"/>
          </p15:clr>
        </p15:guide>
        <p15:guide id="7" pos="9524" userDrawn="1">
          <p15:clr>
            <a:srgbClr val="A4A3A4"/>
          </p15:clr>
        </p15:guide>
        <p15:guide id="8" orient="horz" pos="16924">
          <p15:clr>
            <a:srgbClr val="A4A3A4"/>
          </p15:clr>
        </p15:guide>
        <p15:guide id="9" pos="7892">
          <p15:clr>
            <a:srgbClr val="A4A3A4"/>
          </p15:clr>
        </p15:guide>
        <p15:guide id="10" pos="14997">
          <p15:clr>
            <a:srgbClr val="A4A3A4"/>
          </p15:clr>
        </p15:guide>
        <p15:guide id="11" pos="11155">
          <p15:clr>
            <a:srgbClr val="A4A3A4"/>
          </p15:clr>
        </p15:guide>
        <p15:guide id="12" pos="9572">
          <p15:clr>
            <a:srgbClr val="A4A3A4"/>
          </p15:clr>
        </p15:guide>
        <p15:guide id="13" orient="horz" pos="16540">
          <p15:clr>
            <a:srgbClr val="A4A3A4"/>
          </p15:clr>
        </p15:guide>
        <p15:guide id="14" pos="158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954D"/>
    <a:srgbClr val="28F179"/>
    <a:srgbClr val="74C67D"/>
    <a:srgbClr val="39C872"/>
    <a:srgbClr val="F9DB44"/>
    <a:srgbClr val="FF0066"/>
    <a:srgbClr val="F97D31"/>
    <a:srgbClr val="FF7C80"/>
    <a:srgbClr val="FFCC99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327" autoAdjust="0"/>
  </p:normalViewPr>
  <p:slideViewPr>
    <p:cSldViewPr>
      <p:cViewPr>
        <p:scale>
          <a:sx n="40" d="100"/>
          <a:sy n="40" d="100"/>
        </p:scale>
        <p:origin x="547" y="24"/>
      </p:cViewPr>
      <p:guideLst>
        <p:guide orient="horz" pos="10876"/>
        <p:guide pos="11925"/>
        <p:guide orient="horz" pos="11260"/>
        <p:guide orient="horz" pos="10828"/>
        <p:guide pos="18165"/>
        <p:guide pos="12019"/>
        <p:guide pos="9524"/>
        <p:guide orient="horz" pos="16924"/>
        <p:guide pos="7892"/>
        <p:guide pos="14997"/>
        <p:guide pos="11155"/>
        <p:guide pos="9572"/>
        <p:guide orient="horz" pos="16540"/>
        <p:guide pos="1581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285288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C3F492E-0439-4E2E-A727-196D2C85E09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04726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6385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7138" y="0"/>
            <a:ext cx="286385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97075" y="754063"/>
            <a:ext cx="2713038" cy="3617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673600"/>
            <a:ext cx="4897438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71000"/>
            <a:ext cx="2863850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7138" y="9271000"/>
            <a:ext cx="2863850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FD3E80D-A28A-4205-B236-84A375577CF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51350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19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386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57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771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5964" algn="l" defTabSz="45719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3157" algn="l" defTabSz="45719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00350" algn="l" defTabSz="45719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542" algn="l" defTabSz="45719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B28606-0884-414C-B108-FC00E2D06284}" type="slidenum">
              <a:rPr lang="fr-FR" altLang="fr-FR" smtClean="0"/>
              <a:pPr/>
              <a:t>1</a:t>
            </a:fld>
            <a:endParaRPr lang="fr-FR" altLang="fr-FR"/>
          </a:p>
        </p:txBody>
      </p:sp>
      <p:sp>
        <p:nvSpPr>
          <p:cNvPr id="40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97075" y="754063"/>
            <a:ext cx="2713038" cy="3617912"/>
          </a:xfrm>
          <a:ln/>
        </p:spPr>
      </p:sp>
      <p:sp>
        <p:nvSpPr>
          <p:cNvPr id="41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32555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903" y="12524146"/>
            <a:ext cx="25702895" cy="864184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5805" y="22845818"/>
            <a:ext cx="21167090" cy="103030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15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316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04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06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079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094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110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126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23057" y="1614518"/>
            <a:ext cx="6803708" cy="343993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1935" y="1614518"/>
            <a:ext cx="19907144" cy="343993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8649" y="25906868"/>
            <a:ext cx="25702895" cy="8007235"/>
          </a:xfrm>
        </p:spPr>
        <p:txBody>
          <a:bodyPr anchor="t"/>
          <a:lstStyle>
            <a:lvl1pPr algn="l">
              <a:defRPr sz="176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8649" y="17087713"/>
            <a:ext cx="25702895" cy="8819155"/>
          </a:xfrm>
        </p:spPr>
        <p:txBody>
          <a:bodyPr anchor="b"/>
          <a:lstStyle>
            <a:lvl1pPr marL="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1pPr>
            <a:lvl2pPr marL="201581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2pPr>
            <a:lvl3pPr marL="4031615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3pPr>
            <a:lvl4pPr marL="6047425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4pPr>
            <a:lvl5pPr marL="8063234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5pPr>
            <a:lvl6pPr marL="10079039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6pPr>
            <a:lvl7pPr marL="12094849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7pPr>
            <a:lvl8pPr marL="14110654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8pPr>
            <a:lvl9pPr marL="16126464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1935" y="9407111"/>
            <a:ext cx="13355426" cy="26606795"/>
          </a:xfrm>
        </p:spPr>
        <p:txBody>
          <a:bodyPr/>
          <a:lstStyle>
            <a:lvl1pPr>
              <a:defRPr sz="12300"/>
            </a:lvl1pPr>
            <a:lvl2pPr>
              <a:defRPr sz="10600"/>
            </a:lvl2pPr>
            <a:lvl3pPr>
              <a:defRPr sz="88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71339" y="9407111"/>
            <a:ext cx="13355426" cy="26606795"/>
          </a:xfrm>
        </p:spPr>
        <p:txBody>
          <a:bodyPr/>
          <a:lstStyle>
            <a:lvl1pPr>
              <a:defRPr sz="12300"/>
            </a:lvl1pPr>
            <a:lvl2pPr>
              <a:defRPr sz="10600"/>
            </a:lvl2pPr>
            <a:lvl3pPr>
              <a:defRPr sz="88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935" y="9024475"/>
            <a:ext cx="13360677" cy="3760971"/>
          </a:xfrm>
        </p:spPr>
        <p:txBody>
          <a:bodyPr anchor="b"/>
          <a:lstStyle>
            <a:lvl1pPr marL="0" indent="0">
              <a:buNone/>
              <a:defRPr sz="10600" b="1"/>
            </a:lvl1pPr>
            <a:lvl2pPr marL="2015810" indent="0">
              <a:buNone/>
              <a:defRPr sz="8800" b="1"/>
            </a:lvl2pPr>
            <a:lvl3pPr marL="4031615" indent="0">
              <a:buNone/>
              <a:defRPr sz="7900" b="1"/>
            </a:lvl3pPr>
            <a:lvl4pPr marL="6047425" indent="0">
              <a:buNone/>
              <a:defRPr sz="7100" b="1"/>
            </a:lvl4pPr>
            <a:lvl5pPr marL="8063234" indent="0">
              <a:buNone/>
              <a:defRPr sz="7100" b="1"/>
            </a:lvl5pPr>
            <a:lvl6pPr marL="10079039" indent="0">
              <a:buNone/>
              <a:defRPr sz="7100" b="1"/>
            </a:lvl6pPr>
            <a:lvl7pPr marL="12094849" indent="0">
              <a:buNone/>
              <a:defRPr sz="7100" b="1"/>
            </a:lvl7pPr>
            <a:lvl8pPr marL="14110654" indent="0">
              <a:buNone/>
              <a:defRPr sz="7100" b="1"/>
            </a:lvl8pPr>
            <a:lvl9pPr marL="16126464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935" y="12785446"/>
            <a:ext cx="13360677" cy="23228451"/>
          </a:xfrm>
        </p:spPr>
        <p:txBody>
          <a:bodyPr/>
          <a:lstStyle>
            <a:lvl1pPr>
              <a:defRPr sz="10600"/>
            </a:lvl1pPr>
            <a:lvl2pPr>
              <a:defRPr sz="8800"/>
            </a:lvl2pPr>
            <a:lvl3pPr>
              <a:defRPr sz="79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0845" y="9024475"/>
            <a:ext cx="13365925" cy="3760971"/>
          </a:xfrm>
        </p:spPr>
        <p:txBody>
          <a:bodyPr anchor="b"/>
          <a:lstStyle>
            <a:lvl1pPr marL="0" indent="0">
              <a:buNone/>
              <a:defRPr sz="10600" b="1"/>
            </a:lvl1pPr>
            <a:lvl2pPr marL="2015810" indent="0">
              <a:buNone/>
              <a:defRPr sz="8800" b="1"/>
            </a:lvl2pPr>
            <a:lvl3pPr marL="4031615" indent="0">
              <a:buNone/>
              <a:defRPr sz="7900" b="1"/>
            </a:lvl3pPr>
            <a:lvl4pPr marL="6047425" indent="0">
              <a:buNone/>
              <a:defRPr sz="7100" b="1"/>
            </a:lvl4pPr>
            <a:lvl5pPr marL="8063234" indent="0">
              <a:buNone/>
              <a:defRPr sz="7100" b="1"/>
            </a:lvl5pPr>
            <a:lvl6pPr marL="10079039" indent="0">
              <a:buNone/>
              <a:defRPr sz="7100" b="1"/>
            </a:lvl6pPr>
            <a:lvl7pPr marL="12094849" indent="0">
              <a:buNone/>
              <a:defRPr sz="7100" b="1"/>
            </a:lvl7pPr>
            <a:lvl8pPr marL="14110654" indent="0">
              <a:buNone/>
              <a:defRPr sz="7100" b="1"/>
            </a:lvl8pPr>
            <a:lvl9pPr marL="16126464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0845" y="12785446"/>
            <a:ext cx="13365925" cy="23228451"/>
          </a:xfrm>
        </p:spPr>
        <p:txBody>
          <a:bodyPr/>
          <a:lstStyle>
            <a:lvl1pPr>
              <a:defRPr sz="10600"/>
            </a:lvl1pPr>
            <a:lvl2pPr>
              <a:defRPr sz="8800"/>
            </a:lvl2pPr>
            <a:lvl3pPr>
              <a:defRPr sz="79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940" y="1605180"/>
            <a:ext cx="9948324" cy="6831348"/>
          </a:xfrm>
        </p:spPr>
        <p:txBody>
          <a:bodyPr anchor="b"/>
          <a:lstStyle>
            <a:lvl1pPr algn="l">
              <a:defRPr sz="88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2492" y="1605189"/>
            <a:ext cx="16904273" cy="34408717"/>
          </a:xfrm>
        </p:spPr>
        <p:txBody>
          <a:bodyPr/>
          <a:lstStyle>
            <a:lvl1pPr>
              <a:defRPr sz="14100"/>
            </a:lvl1pPr>
            <a:lvl2pPr>
              <a:defRPr sz="12300"/>
            </a:lvl2pPr>
            <a:lvl3pPr>
              <a:defRPr sz="106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940" y="8436537"/>
            <a:ext cx="9948324" cy="27577369"/>
          </a:xfrm>
        </p:spPr>
        <p:txBody>
          <a:bodyPr/>
          <a:lstStyle>
            <a:lvl1pPr marL="0" indent="0">
              <a:buNone/>
              <a:defRPr sz="6200"/>
            </a:lvl1pPr>
            <a:lvl2pPr marL="2015810" indent="0">
              <a:buNone/>
              <a:defRPr sz="5300"/>
            </a:lvl2pPr>
            <a:lvl3pPr marL="4031615" indent="0">
              <a:buNone/>
              <a:defRPr sz="4400"/>
            </a:lvl3pPr>
            <a:lvl4pPr marL="6047425" indent="0">
              <a:buNone/>
              <a:defRPr sz="4000"/>
            </a:lvl4pPr>
            <a:lvl5pPr marL="8063234" indent="0">
              <a:buNone/>
              <a:defRPr sz="4000"/>
            </a:lvl5pPr>
            <a:lvl6pPr marL="10079039" indent="0">
              <a:buNone/>
              <a:defRPr sz="4000"/>
            </a:lvl6pPr>
            <a:lvl7pPr marL="12094849" indent="0">
              <a:buNone/>
              <a:defRPr sz="4000"/>
            </a:lvl7pPr>
            <a:lvl8pPr marL="14110654" indent="0">
              <a:buNone/>
              <a:defRPr sz="4000"/>
            </a:lvl8pPr>
            <a:lvl9pPr marL="16126464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6997" y="28221305"/>
            <a:ext cx="18143220" cy="3331685"/>
          </a:xfrm>
        </p:spPr>
        <p:txBody>
          <a:bodyPr anchor="b"/>
          <a:lstStyle>
            <a:lvl1pPr algn="l">
              <a:defRPr sz="88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6997" y="3602323"/>
            <a:ext cx="18143220" cy="24189690"/>
          </a:xfrm>
        </p:spPr>
        <p:txBody>
          <a:bodyPr/>
          <a:lstStyle>
            <a:lvl1pPr marL="0" indent="0">
              <a:buNone/>
              <a:defRPr sz="14100"/>
            </a:lvl1pPr>
            <a:lvl2pPr marL="2015810" indent="0">
              <a:buNone/>
              <a:defRPr sz="12300"/>
            </a:lvl2pPr>
            <a:lvl3pPr marL="4031615" indent="0">
              <a:buNone/>
              <a:defRPr sz="10600"/>
            </a:lvl3pPr>
            <a:lvl4pPr marL="6047425" indent="0">
              <a:buNone/>
              <a:defRPr sz="8800"/>
            </a:lvl4pPr>
            <a:lvl5pPr marL="8063234" indent="0">
              <a:buNone/>
              <a:defRPr sz="8800"/>
            </a:lvl5pPr>
            <a:lvl6pPr marL="10079039" indent="0">
              <a:buNone/>
              <a:defRPr sz="8800"/>
            </a:lvl6pPr>
            <a:lvl7pPr marL="12094849" indent="0">
              <a:buNone/>
              <a:defRPr sz="8800"/>
            </a:lvl7pPr>
            <a:lvl8pPr marL="14110654" indent="0">
              <a:buNone/>
              <a:defRPr sz="8800"/>
            </a:lvl8pPr>
            <a:lvl9pPr marL="16126464" indent="0">
              <a:buNone/>
              <a:defRPr sz="88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6997" y="31552990"/>
            <a:ext cx="18143220" cy="4731545"/>
          </a:xfrm>
        </p:spPr>
        <p:txBody>
          <a:bodyPr/>
          <a:lstStyle>
            <a:lvl1pPr marL="0" indent="0">
              <a:buNone/>
              <a:defRPr sz="6200"/>
            </a:lvl1pPr>
            <a:lvl2pPr marL="2015810" indent="0">
              <a:buNone/>
              <a:defRPr sz="5300"/>
            </a:lvl2pPr>
            <a:lvl3pPr marL="4031615" indent="0">
              <a:buNone/>
              <a:defRPr sz="4400"/>
            </a:lvl3pPr>
            <a:lvl4pPr marL="6047425" indent="0">
              <a:buNone/>
              <a:defRPr sz="4000"/>
            </a:lvl4pPr>
            <a:lvl5pPr marL="8063234" indent="0">
              <a:buNone/>
              <a:defRPr sz="4000"/>
            </a:lvl5pPr>
            <a:lvl6pPr marL="10079039" indent="0">
              <a:buNone/>
              <a:defRPr sz="4000"/>
            </a:lvl6pPr>
            <a:lvl7pPr marL="12094849" indent="0">
              <a:buNone/>
              <a:defRPr sz="4000"/>
            </a:lvl7pPr>
            <a:lvl8pPr marL="14110654" indent="0">
              <a:buNone/>
              <a:defRPr sz="4000"/>
            </a:lvl8pPr>
            <a:lvl9pPr marL="16126464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1935" y="1614516"/>
            <a:ext cx="27214830" cy="6719358"/>
          </a:xfrm>
          <a:prstGeom prst="rect">
            <a:avLst/>
          </a:prstGeom>
        </p:spPr>
        <p:txBody>
          <a:bodyPr vert="horz" lIns="403164" tIns="201580" rIns="403164" bIns="2015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935" y="9407111"/>
            <a:ext cx="27214830" cy="26606795"/>
          </a:xfrm>
          <a:prstGeom prst="rect">
            <a:avLst/>
          </a:prstGeom>
        </p:spPr>
        <p:txBody>
          <a:bodyPr vert="horz" lIns="403164" tIns="201580" rIns="403164" bIns="2015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1935" y="37367101"/>
            <a:ext cx="7055697" cy="2146462"/>
          </a:xfrm>
          <a:prstGeom prst="rect">
            <a:avLst/>
          </a:prstGeom>
        </p:spPr>
        <p:txBody>
          <a:bodyPr vert="horz" lIns="403164" tIns="201580" rIns="403164" bIns="201580" rtlCol="0" anchor="ctr"/>
          <a:lstStyle>
            <a:lvl1pPr algn="l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1556" y="37367101"/>
            <a:ext cx="9575588" cy="2146462"/>
          </a:xfrm>
          <a:prstGeom prst="rect">
            <a:avLst/>
          </a:prstGeom>
        </p:spPr>
        <p:txBody>
          <a:bodyPr vert="horz" lIns="403164" tIns="201580" rIns="403164" bIns="201580" rtlCol="0" anchor="ctr"/>
          <a:lstStyle>
            <a:lvl1pPr algn="ct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71068" y="37367101"/>
            <a:ext cx="7055697" cy="2146462"/>
          </a:xfrm>
          <a:prstGeom prst="rect">
            <a:avLst/>
          </a:prstGeom>
        </p:spPr>
        <p:txBody>
          <a:bodyPr vert="horz" lIns="403164" tIns="201580" rIns="403164" bIns="201580" rtlCol="0" anchor="ctr"/>
          <a:lstStyle>
            <a:lvl1pPr algn="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5EC01D-CEBF-4CB5-BBA6-A882801B1F9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31615" rtl="0" eaLnBrk="1" latinLnBrk="0" hangingPunct="1">
        <a:spcBef>
          <a:spcPct val="0"/>
        </a:spcBef>
        <a:buNone/>
        <a:defRPr sz="19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11854" indent="-1511854" algn="l" defTabSz="4031615" rtl="0" eaLnBrk="1" latinLnBrk="0" hangingPunct="1">
        <a:spcBef>
          <a:spcPct val="20000"/>
        </a:spcBef>
        <a:buFont typeface="Arial" pitchFamily="34" charset="0"/>
        <a:buChar char="•"/>
        <a:defRPr sz="14100" kern="1200">
          <a:solidFill>
            <a:schemeClr val="tx1"/>
          </a:solidFill>
          <a:latin typeface="+mn-lt"/>
          <a:ea typeface="+mn-ea"/>
          <a:cs typeface="+mn-cs"/>
        </a:defRPr>
      </a:lvl1pPr>
      <a:lvl2pPr marL="3275688" indent="-1259878" algn="l" defTabSz="4031615" rtl="0" eaLnBrk="1" latinLnBrk="0" hangingPunct="1">
        <a:spcBef>
          <a:spcPct val="20000"/>
        </a:spcBef>
        <a:buFont typeface="Arial" pitchFamily="34" charset="0"/>
        <a:buChar char="–"/>
        <a:defRPr sz="12300" kern="1200">
          <a:solidFill>
            <a:schemeClr val="tx1"/>
          </a:solidFill>
          <a:latin typeface="+mn-lt"/>
          <a:ea typeface="+mn-ea"/>
          <a:cs typeface="+mn-cs"/>
        </a:defRPr>
      </a:lvl2pPr>
      <a:lvl3pPr marL="5039522" indent="-1007903" algn="l" defTabSz="4031615" rtl="0" eaLnBrk="1" latinLnBrk="0" hangingPunct="1">
        <a:spcBef>
          <a:spcPct val="20000"/>
        </a:spcBef>
        <a:buFont typeface="Arial" pitchFamily="34" charset="0"/>
        <a:buChar char="•"/>
        <a:defRPr sz="10600" kern="1200">
          <a:solidFill>
            <a:schemeClr val="tx1"/>
          </a:solidFill>
          <a:latin typeface="+mn-lt"/>
          <a:ea typeface="+mn-ea"/>
          <a:cs typeface="+mn-cs"/>
        </a:defRPr>
      </a:lvl3pPr>
      <a:lvl4pPr marL="7055327" indent="-1007903" algn="l" defTabSz="4031615" rtl="0" eaLnBrk="1" latinLnBrk="0" hangingPunct="1">
        <a:spcBef>
          <a:spcPct val="20000"/>
        </a:spcBef>
        <a:buFont typeface="Arial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9071137" indent="-1007903" algn="l" defTabSz="4031615" rtl="0" eaLnBrk="1" latinLnBrk="0" hangingPunct="1">
        <a:spcBef>
          <a:spcPct val="20000"/>
        </a:spcBef>
        <a:buFont typeface="Arial" pitchFamily="34" charset="0"/>
        <a:buChar char="»"/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086942" indent="-1007903" algn="l" defTabSz="4031615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102752" indent="-1007903" algn="l" defTabSz="4031615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561" indent="-1007903" algn="l" defTabSz="4031615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134367" indent="-1007903" algn="l" defTabSz="4031615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031615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1pPr>
      <a:lvl2pPr marL="2015810" algn="l" defTabSz="4031615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4031615" algn="l" defTabSz="4031615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3pPr>
      <a:lvl4pPr marL="6047425" algn="l" defTabSz="4031615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4pPr>
      <a:lvl5pPr marL="8063234" algn="l" defTabSz="4031615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5pPr>
      <a:lvl6pPr marL="10079039" algn="l" defTabSz="4031615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6pPr>
      <a:lvl7pPr marL="12094849" algn="l" defTabSz="4031615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7pPr>
      <a:lvl8pPr marL="14110654" algn="l" defTabSz="4031615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8pPr>
      <a:lvl9pPr marL="16126464" algn="l" defTabSz="4031615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933774" y="2267291"/>
            <a:ext cx="28778201" cy="11849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32" tIns="45714" rIns="91432" bIns="45714">
            <a:spAutoFit/>
          </a:bodyPr>
          <a:lstStyle/>
          <a:p>
            <a:pPr algn="ctr"/>
            <a:r>
              <a:rPr lang="en-US" altLang="fr-FR" sz="7100" b="1" dirty="0" err="1"/>
              <a:t>Titre</a:t>
            </a:r>
            <a:endParaRPr lang="en-US" altLang="fr-FR" sz="7100" b="1" dirty="0"/>
          </a:p>
        </p:txBody>
      </p:sp>
      <p:sp>
        <p:nvSpPr>
          <p:cNvPr id="2051" name="AutoShape 9"/>
          <p:cNvSpPr>
            <a:spLocks noChangeArrowheads="1"/>
          </p:cNvSpPr>
          <p:nvPr/>
        </p:nvSpPr>
        <p:spPr bwMode="auto">
          <a:xfrm>
            <a:off x="214859" y="11660115"/>
            <a:ext cx="29808982" cy="29353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lIns="91440" tIns="45718" rIns="91440" bIns="45718" anchor="ctr"/>
          <a:lstStyle/>
          <a:p>
            <a:endParaRPr lang="en-US" sz="4400" i="1" dirty="0"/>
          </a:p>
          <a:p>
            <a:endParaRPr lang="en-US" sz="4400" i="1" dirty="0"/>
          </a:p>
          <a:p>
            <a:endParaRPr lang="en-US" sz="4000" i="1" dirty="0"/>
          </a:p>
          <a:p>
            <a:endParaRPr lang="en-US" sz="4000" i="1" dirty="0"/>
          </a:p>
          <a:p>
            <a:pPr lvl="1">
              <a:buFontTx/>
              <a:buChar char="-"/>
            </a:pPr>
            <a:endParaRPr lang="en-US" sz="4400" dirty="0"/>
          </a:p>
          <a:p>
            <a:endParaRPr lang="en-US" sz="4400" dirty="0"/>
          </a:p>
          <a:p>
            <a:endParaRPr lang="en-US" sz="4400" dirty="0"/>
          </a:p>
          <a:p>
            <a:endParaRPr lang="en-US" altLang="fr-FR" sz="4400" dirty="0"/>
          </a:p>
        </p:txBody>
      </p:sp>
      <p:grpSp>
        <p:nvGrpSpPr>
          <p:cNvPr id="2054" name="Group 156"/>
          <p:cNvGrpSpPr>
            <a:grpSpLocks/>
          </p:cNvGrpSpPr>
          <p:nvPr/>
        </p:nvGrpSpPr>
        <p:grpSpPr bwMode="auto">
          <a:xfrm>
            <a:off x="8366126" y="41660765"/>
            <a:ext cx="6048375" cy="1595439"/>
            <a:chOff x="960" y="16128"/>
            <a:chExt cx="5760" cy="855"/>
          </a:xfrm>
        </p:grpSpPr>
        <p:sp>
          <p:nvSpPr>
            <p:cNvPr id="2268" name="Rectangle 42"/>
            <p:cNvSpPr>
              <a:spLocks noChangeArrowheads="1"/>
            </p:cNvSpPr>
            <p:nvPr/>
          </p:nvSpPr>
          <p:spPr bwMode="auto">
            <a:xfrm>
              <a:off x="1008" y="16128"/>
              <a:ext cx="2352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250" tIns="45625" rIns="91250" bIns="45625" anchor="ctr"/>
            <a:lstStyle/>
            <a:p>
              <a:pPr defTabSz="4571928">
                <a:tabLst>
                  <a:tab pos="190495" algn="l"/>
                </a:tabLst>
              </a:pPr>
              <a:endParaRPr lang="en-US" altLang="fr-FR" sz="3100" b="1" dirty="0"/>
            </a:p>
          </p:txBody>
        </p:sp>
        <p:grpSp>
          <p:nvGrpSpPr>
            <p:cNvPr id="2269" name="Group 155"/>
            <p:cNvGrpSpPr>
              <a:grpSpLocks/>
            </p:cNvGrpSpPr>
            <p:nvPr/>
          </p:nvGrpSpPr>
          <p:grpSpPr bwMode="auto">
            <a:xfrm>
              <a:off x="960" y="16128"/>
              <a:ext cx="5760" cy="855"/>
              <a:chOff x="960" y="16185"/>
              <a:chExt cx="5760" cy="855"/>
            </a:xfrm>
          </p:grpSpPr>
          <p:sp>
            <p:nvSpPr>
              <p:cNvPr id="2270" name="Text Box 61"/>
              <p:cNvSpPr txBox="1">
                <a:spLocks noChangeArrowheads="1"/>
              </p:cNvSpPr>
              <p:nvPr/>
            </p:nvSpPr>
            <p:spPr bwMode="auto">
              <a:xfrm>
                <a:off x="1104" y="16185"/>
                <a:ext cx="19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250" tIns="45625" rIns="91250" bIns="45625" anchor="ctr"/>
              <a:lstStyle/>
              <a:p>
                <a:pPr defTabSz="912798">
                  <a:spcBef>
                    <a:spcPct val="50000"/>
                  </a:spcBef>
                </a:pPr>
                <a:endParaRPr lang="en-US" altLang="fr-FR" sz="3100" dirty="0"/>
              </a:p>
            </p:txBody>
          </p:sp>
          <p:sp>
            <p:nvSpPr>
              <p:cNvPr id="2271" name="Text Box 62"/>
              <p:cNvSpPr txBox="1">
                <a:spLocks noChangeArrowheads="1"/>
              </p:cNvSpPr>
              <p:nvPr/>
            </p:nvSpPr>
            <p:spPr bwMode="auto">
              <a:xfrm>
                <a:off x="4416" y="16281"/>
                <a:ext cx="19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250" tIns="45625" rIns="91250" bIns="45625" anchor="ctr"/>
              <a:lstStyle/>
              <a:p>
                <a:pPr defTabSz="912798">
                  <a:spcBef>
                    <a:spcPct val="50000"/>
                  </a:spcBef>
                </a:pPr>
                <a:endParaRPr lang="en-US" altLang="fr-FR" sz="3100" dirty="0"/>
              </a:p>
            </p:txBody>
          </p:sp>
          <p:sp>
            <p:nvSpPr>
              <p:cNvPr id="2272" name="Text Box 154"/>
              <p:cNvSpPr txBox="1">
                <a:spLocks noChangeArrowheads="1"/>
              </p:cNvSpPr>
              <p:nvPr/>
            </p:nvSpPr>
            <p:spPr bwMode="auto">
              <a:xfrm>
                <a:off x="960" y="16560"/>
                <a:ext cx="5760" cy="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250" tIns="45625" rIns="91250" bIns="45625" anchor="ctr"/>
              <a:lstStyle/>
              <a:p>
                <a:pPr defTabSz="912798">
                  <a:spcBef>
                    <a:spcPct val="50000"/>
                  </a:spcBef>
                </a:pPr>
                <a:endParaRPr lang="en-US" altLang="fr-FR" sz="3100" dirty="0"/>
              </a:p>
            </p:txBody>
          </p:sp>
        </p:grpSp>
      </p:grpSp>
      <p:sp>
        <p:nvSpPr>
          <p:cNvPr id="2055" name="AutoShape 136"/>
          <p:cNvSpPr>
            <a:spLocks noChangeArrowheads="1"/>
          </p:cNvSpPr>
          <p:nvPr/>
        </p:nvSpPr>
        <p:spPr bwMode="auto">
          <a:xfrm>
            <a:off x="184150" y="36922075"/>
            <a:ext cx="29902150" cy="203277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lIns="91440" tIns="45718" rIns="91440" bIns="45718" anchor="ctr"/>
          <a:lstStyle/>
          <a:p>
            <a:endParaRPr lang="en-US" altLang="fr-FR" dirty="0"/>
          </a:p>
        </p:txBody>
      </p:sp>
      <p:sp>
        <p:nvSpPr>
          <p:cNvPr id="80" name="Text Box 2"/>
          <p:cNvSpPr txBox="1">
            <a:spLocks noChangeArrowheads="1"/>
          </p:cNvSpPr>
          <p:nvPr/>
        </p:nvSpPr>
        <p:spPr bwMode="auto">
          <a:xfrm>
            <a:off x="717749" y="4265899"/>
            <a:ext cx="28778201" cy="2139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4" rIns="91432" bIns="45714">
            <a:spAutoFit/>
          </a:bodyPr>
          <a:lstStyle/>
          <a:p>
            <a:pPr algn="ctr"/>
            <a:r>
              <a:rPr lang="fr-FR" altLang="fr-FR" sz="4900" dirty="0"/>
              <a:t>Auteurs</a:t>
            </a:r>
          </a:p>
          <a:p>
            <a:pPr algn="ctr"/>
            <a:r>
              <a:rPr lang="fr-FR" sz="4900" dirty="0"/>
              <a:t>Coordonnées (DFGSP3, Faculté de Pharmacie Paris-Saclay) </a:t>
            </a:r>
            <a:endParaRPr lang="fr-FR" sz="3500" dirty="0"/>
          </a:p>
          <a:p>
            <a:pPr algn="ctr"/>
            <a:endParaRPr lang="en-US" altLang="fr-FR" sz="3500" dirty="0"/>
          </a:p>
        </p:txBody>
      </p:sp>
      <p:sp>
        <p:nvSpPr>
          <p:cNvPr id="61" name="TextBox 60"/>
          <p:cNvSpPr txBox="1"/>
          <p:nvPr/>
        </p:nvSpPr>
        <p:spPr>
          <a:xfrm>
            <a:off x="11995151" y="15189523"/>
            <a:ext cx="6203267" cy="70788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4000" b="1" dirty="0"/>
              <a:t>  Sous-titre 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2167022" y="10653019"/>
            <a:ext cx="5904656" cy="70788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4000" b="1" dirty="0"/>
              <a:t> Sous-titre 1 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897770" y="6476555"/>
            <a:ext cx="2844316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/>
              <a:t>Résumé</a:t>
            </a:r>
          </a:p>
          <a:p>
            <a:pPr algn="just"/>
            <a:endParaRPr lang="en-US" sz="3600" i="1" dirty="0">
              <a:solidFill>
                <a:srgbClr val="FF0000"/>
              </a:solidFill>
            </a:endParaRPr>
          </a:p>
          <a:p>
            <a:pPr algn="just"/>
            <a:endParaRPr lang="en-US" sz="3600" i="1" dirty="0">
              <a:solidFill>
                <a:srgbClr val="FF0000"/>
              </a:solidFill>
            </a:endParaRPr>
          </a:p>
          <a:p>
            <a:pPr algn="just"/>
            <a:endParaRPr lang="en-US" sz="3600" i="1" dirty="0">
              <a:solidFill>
                <a:srgbClr val="FF0000"/>
              </a:solidFill>
            </a:endParaRPr>
          </a:p>
          <a:p>
            <a:pPr algn="just"/>
            <a:endParaRPr lang="fr-FR" sz="4000" i="1" dirty="0">
              <a:solidFill>
                <a:srgbClr val="FF0000"/>
              </a:solidFill>
            </a:endParaRPr>
          </a:p>
        </p:txBody>
      </p:sp>
      <p:sp>
        <p:nvSpPr>
          <p:cNvPr id="96" name="AutoShape 136"/>
          <p:cNvSpPr>
            <a:spLocks noChangeArrowheads="1"/>
          </p:cNvSpPr>
          <p:nvPr/>
        </p:nvSpPr>
        <p:spPr bwMode="auto">
          <a:xfrm>
            <a:off x="107950" y="16197635"/>
            <a:ext cx="29972794" cy="19200440"/>
          </a:xfrm>
          <a:prstGeom prst="roundRect">
            <a:avLst>
              <a:gd name="adj" fmla="val 16667"/>
            </a:avLst>
          </a:prstGeom>
          <a:noFill/>
          <a:ln w="1270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lIns="91440" tIns="45718" rIns="91440" bIns="45718" anchor="ctr"/>
          <a:lstStyle/>
          <a:p>
            <a:endParaRPr lang="en-US" altLang="fr-FR" dirty="0"/>
          </a:p>
        </p:txBody>
      </p:sp>
      <p:sp>
        <p:nvSpPr>
          <p:cNvPr id="133" name="ZoneTexte 132"/>
          <p:cNvSpPr txBox="1"/>
          <p:nvPr/>
        </p:nvSpPr>
        <p:spPr>
          <a:xfrm>
            <a:off x="641350" y="39512875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aseline="30000" dirty="0"/>
              <a:t>Références</a:t>
            </a:r>
            <a:endParaRPr lang="fr-FR" sz="3200" dirty="0"/>
          </a:p>
        </p:txBody>
      </p:sp>
      <p:sp>
        <p:nvSpPr>
          <p:cNvPr id="104" name="TextBox 60"/>
          <p:cNvSpPr txBox="1"/>
          <p:nvPr/>
        </p:nvSpPr>
        <p:spPr>
          <a:xfrm>
            <a:off x="13247142" y="35868013"/>
            <a:ext cx="4032448" cy="70788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4000" b="1" dirty="0"/>
              <a:t>  CONCLUSION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8B48EE1-B17F-4210-9CE2-D398F9EA8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60" y="67843"/>
            <a:ext cx="8669858" cy="19299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8811</TotalTime>
  <Words>22</Words>
  <Application>Microsoft Office PowerPoint</Application>
  <PresentationFormat>Personnalisé</PresentationFormat>
  <Paragraphs>17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Theme</vt:lpstr>
      <vt:lpstr>Présentation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Bouttier</dc:creator>
  <cp:lastModifiedBy>Claire Janoir-jouveshomme</cp:lastModifiedBy>
  <cp:revision>467</cp:revision>
  <cp:lastPrinted>2018-08-27T15:14:10Z</cp:lastPrinted>
  <dcterms:created xsi:type="dcterms:W3CDTF">2018-08-31T15:06:10Z</dcterms:created>
  <dcterms:modified xsi:type="dcterms:W3CDTF">2022-11-18T12:07:19Z</dcterms:modified>
</cp:coreProperties>
</file>