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17" r:id="rId2"/>
    <p:sldId id="322" r:id="rId3"/>
    <p:sldId id="326" r:id="rId4"/>
    <p:sldId id="334" r:id="rId5"/>
    <p:sldId id="332" r:id="rId6"/>
    <p:sldId id="333" r:id="rId7"/>
  </p:sldIdLst>
  <p:sldSz cx="12188825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  <p15:guide id="6" pos="100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howGuides="1">
      <p:cViewPr varScale="1">
        <p:scale>
          <a:sx n="45" d="100"/>
          <a:sy n="45" d="100"/>
        </p:scale>
        <p:origin x="43" y="562"/>
      </p:cViewPr>
      <p:guideLst>
        <p:guide orient="horz" pos="2160"/>
        <p:guide pos="3839"/>
        <p:guide pos="100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50"/>
    </p:cViewPr>
  </p:sorterViewPr>
  <p:notesViewPr>
    <p:cSldViewPr showGuides="1">
      <p:cViewPr varScale="1">
        <p:scale>
          <a:sx n="65" d="100"/>
          <a:sy n="65" d="100"/>
        </p:scale>
        <p:origin x="3082" y="3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A761C43-90B0-443C-86EC-3C0DD5DA01AA}" type="datetime1">
              <a:rPr lang="fr-FR" smtClean="0"/>
              <a:t>01/10/2023</a:t>
            </a:fld>
            <a:endParaRPr lang="fr-FR"/>
          </a:p>
        </p:txBody>
      </p:sp>
      <p:sp>
        <p:nvSpPr>
          <p:cNvPr id="4" name="Espace réservé du pied de page 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r>
              <a:rPr lang="fr-FR" smtClean="0"/>
              <a:t>B. FILIPPI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F69C82B5-293F-43D8-BDBA-2AB8C5A97E24}" type="datetime1">
              <a:rPr lang="fr-FR" noProof="0" smtClean="0"/>
              <a:t>01/10/2023</a:t>
            </a:fld>
            <a:endParaRPr lang="fr-FR" noProof="0"/>
          </a:p>
        </p:txBody>
      </p:sp>
      <p:sp>
        <p:nvSpPr>
          <p:cNvPr id="4" name="Espace réservé de l’image des diapositives 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dirty="0"/>
              <a:t>Modifier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 rtl="0"/>
            <a:r>
              <a:rPr lang="fr-FR" noProof="0" smtClean="0"/>
              <a:t>B. FILIPPI</a:t>
            </a:r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rtl="0"/>
            <a:fld id="{841221E5-7225-48EB-A4EE-420E7BFCF705}" type="slidenum">
              <a:rPr lang="fr-FR" noProof="0" smtClean="0"/>
              <a:pPr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fr-FR" smtClean="0"/>
              <a:pPr rtl="0"/>
              <a:t>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 smtClean="0"/>
              <a:t>B. FILIPPI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6671381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fr-FR" noProof="0" smtClean="0"/>
              <a:pPr rtl="0"/>
              <a:t>2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 smtClean="0"/>
              <a:t>B. FILIPPI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5950693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fr-FR" noProof="0" smtClean="0"/>
              <a:pPr rtl="0"/>
              <a:t>3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 smtClean="0"/>
              <a:t>B. FILIPPI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4830285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fr-FR" noProof="0" smtClean="0"/>
              <a:pPr rtl="0"/>
              <a:t>4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 smtClean="0"/>
              <a:t>B. FILIPPI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4268173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fr-FR" noProof="0" smtClean="0"/>
              <a:pPr rtl="0"/>
              <a:t>5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 smtClean="0"/>
              <a:t>B. FILIPPI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41522773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841221E5-7225-48EB-A4EE-420E7BFCF705}" type="slidenum">
              <a:rPr lang="fr-FR" noProof="0" smtClean="0"/>
              <a:pPr rtl="0"/>
              <a:t>6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fr-FR" noProof="0" smtClean="0"/>
              <a:t>B. FILIPPI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409102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 7"/>
          <p:cNvSpPr/>
          <p:nvPr/>
        </p:nvSpPr>
        <p:spPr bwMode="ltGray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fr-FR" noProof="0"/>
          </a:p>
        </p:txBody>
      </p:sp>
      <p:sp>
        <p:nvSpPr>
          <p:cNvPr id="9" name="Rectangle 8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fr-FR" noProof="0"/>
          </a:p>
        </p:txBody>
      </p:sp>
      <p:sp>
        <p:nvSpPr>
          <p:cNvPr id="10" name="Rectangle 9"/>
          <p:cNvSpPr/>
          <p:nvPr/>
        </p:nvSpPr>
        <p:spPr bwMode="ltGray">
          <a:xfrm>
            <a:off x="1218883" y="0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fr-FR" noProof="0"/>
          </a:p>
        </p:txBody>
      </p:sp>
      <p:sp>
        <p:nvSpPr>
          <p:cNvPr id="11" name="Rectangle 10"/>
          <p:cNvSpPr/>
          <p:nvPr/>
        </p:nvSpPr>
        <p:spPr bwMode="gray">
          <a:xfrm>
            <a:off x="0" y="0"/>
            <a:ext cx="1218883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fr-FR" noProof="0"/>
          </a:p>
        </p:txBody>
      </p:sp>
      <p:sp>
        <p:nvSpPr>
          <p:cNvPr id="12" name="Rectangle 11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fr-FR" noProof="0"/>
          </a:p>
        </p:txBody>
      </p:sp>
      <p:cxnSp>
        <p:nvCxnSpPr>
          <p:cNvPr id="13" name="Connecteur droit 12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 13"/>
          <p:cNvSpPr/>
          <p:nvPr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fr-FR" noProof="0"/>
          </a:p>
        </p:txBody>
      </p:sp>
      <p:cxnSp>
        <p:nvCxnSpPr>
          <p:cNvPr id="15" name="Connecteur droit 14"/>
          <p:cNvCxnSpPr/>
          <p:nvPr/>
        </p:nvCxnSpPr>
        <p:spPr bwMode="white">
          <a:xfrm>
            <a:off x="1218884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 15"/>
          <p:cNvCxnSpPr/>
          <p:nvPr/>
        </p:nvCxnSpPr>
        <p:spPr bwMode="white">
          <a:xfrm>
            <a:off x="0" y="5631204"/>
            <a:ext cx="1828325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 1"/>
          <p:cNvSpPr>
            <a:spLocks noGrp="1"/>
          </p:cNvSpPr>
          <p:nvPr>
            <p:ph type="ctrTitle" hasCustomPrompt="1"/>
          </p:nvPr>
        </p:nvSpPr>
        <p:spPr>
          <a:xfrm>
            <a:off x="2428669" y="1600200"/>
            <a:ext cx="8329031" cy="2680127"/>
          </a:xfrm>
        </p:spPr>
        <p:txBody>
          <a:bodyPr rtlCol="0">
            <a:noAutofit/>
          </a:bodyPr>
          <a:lstStyle>
            <a:lvl1pPr rtl="0">
              <a:defRPr sz="5400"/>
            </a:lvl1pPr>
          </a:lstStyle>
          <a:p>
            <a:pPr rtl="0"/>
            <a:r>
              <a:rPr lang="fr-FR" noProof="0" dirty="0" smtClean="0"/>
              <a:t>Cliquez pour modifier le style du titre</a:t>
            </a:r>
            <a:endParaRPr lang="fr-FR" noProof="0" dirty="0"/>
          </a:p>
        </p:txBody>
      </p:sp>
      <p:sp>
        <p:nvSpPr>
          <p:cNvPr id="3" name="Sous-titre 2"/>
          <p:cNvSpPr>
            <a:spLocks noGrp="1"/>
          </p:cNvSpPr>
          <p:nvPr>
            <p:ph type="subTitle" idx="1"/>
          </p:nvPr>
        </p:nvSpPr>
        <p:spPr>
          <a:xfrm>
            <a:off x="2428669" y="4344915"/>
            <a:ext cx="7516442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fr-FR" noProof="0" smtClean="0"/>
              <a:t>Modifiez le style des sous-titres du masque</a:t>
            </a:r>
            <a:endParaRPr lang="fr-FR" noProof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B. filippi</a:t>
            </a:r>
            <a:endParaRPr lang="fr-FR" dirty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>
          <a:xfrm>
            <a:off x="10666412" y="6356351"/>
            <a:ext cx="609441" cy="365125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7DC1BBB0-96F0-4077-A278-0F3FB5C104D3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pic>
        <p:nvPicPr>
          <p:cNvPr id="18" name="Shape 56" descr="logo-reduit.png"/>
          <p:cNvPicPr preferRelativeResize="0"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62" y="5877273"/>
            <a:ext cx="1011983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7955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 10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fr-FR" noProof="0"/>
          </a:p>
        </p:txBody>
      </p:sp>
      <p:sp>
        <p:nvSpPr>
          <p:cNvPr id="8" name="Rectangle 7"/>
          <p:cNvSpPr/>
          <p:nvPr/>
        </p:nvSpPr>
        <p:spPr bwMode="black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fr-FR" noProof="0"/>
          </a:p>
        </p:txBody>
      </p:sp>
      <p:sp>
        <p:nvSpPr>
          <p:cNvPr id="9" name="Rectangle 8"/>
          <p:cNvSpPr/>
          <p:nvPr/>
        </p:nvSpPr>
        <p:spPr bwMode="ltGray">
          <a:xfrm>
            <a:off x="4875530" y="0"/>
            <a:ext cx="7017034" cy="6858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fr-FR" noProof="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1074240" y="381000"/>
            <a:ext cx="3293422" cy="1371600"/>
          </a:xfrm>
        </p:spPr>
        <p:txBody>
          <a:bodyPr rtlCol="0" anchor="b">
            <a:normAutofit/>
          </a:bodyPr>
          <a:lstStyle>
            <a:lvl1pPr algn="l" rtl="0">
              <a:defRPr sz="2800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fr-FR" noProof="0" dirty="0" smtClean="0"/>
              <a:t>Cliquez pour modifier le style du titre</a:t>
            </a:r>
            <a:endParaRPr lang="fr-FR" noProof="0" dirty="0"/>
          </a:p>
        </p:txBody>
      </p:sp>
      <p:sp>
        <p:nvSpPr>
          <p:cNvPr id="3" name="Espace réservé d’image 2" descr="Espace réservé vide pour ajouter une image. Cliquez sur l’espace réservé et sélectionnez l’image à ajouter"/>
          <p:cNvSpPr>
            <a:spLocks noGrp="1"/>
          </p:cNvSpPr>
          <p:nvPr>
            <p:ph type="pic" idx="1" hasCustomPrompt="1"/>
          </p:nvPr>
        </p:nvSpPr>
        <p:spPr bwMode="auto">
          <a:xfrm>
            <a:off x="5180251" y="482600"/>
            <a:ext cx="6195986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800" baseline="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 noProof="0"/>
              <a:t>Cliquez sur l’icône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074240" y="1828800"/>
            <a:ext cx="3293422" cy="4343400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B. filippi</a:t>
            </a:r>
            <a:endParaRPr lang="fr-FR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7DC1BBB0-96F0-4077-A278-0F3FB5C104D3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cxnSp>
        <p:nvCxnSpPr>
          <p:cNvPr id="10" name="Connecteur droit 9"/>
          <p:cNvCxnSpPr/>
          <p:nvPr/>
        </p:nvCxnSpPr>
        <p:spPr bwMode="white">
          <a:xfrm>
            <a:off x="11879867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3900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fr-FR" noProof="0" dirty="0" smtClean="0"/>
              <a:t>Cliquez pour modifier le style du titre</a:t>
            </a:r>
            <a:endParaRPr lang="fr-FR" noProof="0" dirty="0"/>
          </a:p>
        </p:txBody>
      </p:sp>
      <p:sp>
        <p:nvSpPr>
          <p:cNvPr id="3" name="Espace réservé du texte vertical 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noProof="0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fr-FR" smtClean="0"/>
              <a:t>B. filippi</a:t>
            </a:r>
            <a:endParaRPr lang="fr-FR" dirty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fr-FR" noProof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40880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B. filippi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rtl="0"/>
            <a:fld id="{7DC1BBB0-96F0-4077-A278-0F3FB5C104D3}" type="slidenum">
              <a:rPr lang="fr-FR" noProof="0" smtClean="0"/>
              <a:pPr/>
              <a:t>‹N°›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2"/>
          </p:nvPr>
        </p:nvSpPr>
        <p:spPr>
          <a:xfrm>
            <a:off x="1593436" y="6354763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B. FILIPPI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88593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fr-FR" noProof="0" dirty="0" smtClean="0"/>
              <a:t>Cliquez pour modifier le style du titre</a:t>
            </a:r>
            <a:endParaRPr lang="fr-FR" noProof="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noProof="0" dirty="0"/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fr-FR" smtClean="0"/>
              <a:t>B. filippi</a:t>
            </a:r>
            <a:endParaRPr lang="fr-FR" dirty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fr-FR" noProof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185532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 18"/>
          <p:cNvSpPr/>
          <p:nvPr/>
        </p:nvSpPr>
        <p:spPr bwMode="black">
          <a:xfrm>
            <a:off x="11579384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fr-FR" noProof="0"/>
          </a:p>
        </p:txBody>
      </p:sp>
      <p:sp>
        <p:nvSpPr>
          <p:cNvPr id="20" name="Rectangle 19"/>
          <p:cNvSpPr/>
          <p:nvPr/>
        </p:nvSpPr>
        <p:spPr bwMode="gray">
          <a:xfrm>
            <a:off x="11274663" y="5638800"/>
            <a:ext cx="304721" cy="12192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fr-FR" noProof="0"/>
          </a:p>
        </p:txBody>
      </p:sp>
      <p:sp>
        <p:nvSpPr>
          <p:cNvPr id="24" name="Rectangle 23"/>
          <p:cNvSpPr/>
          <p:nvPr/>
        </p:nvSpPr>
        <p:spPr bwMode="gray">
          <a:xfrm>
            <a:off x="1216152" y="5638800"/>
            <a:ext cx="609441" cy="1219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fr-FR" noProof="0"/>
          </a:p>
        </p:txBody>
      </p:sp>
      <p:sp>
        <p:nvSpPr>
          <p:cNvPr id="21" name="Rectangle 20"/>
          <p:cNvSpPr/>
          <p:nvPr/>
        </p:nvSpPr>
        <p:spPr bwMode="ltGray">
          <a:xfrm>
            <a:off x="0" y="5638800"/>
            <a:ext cx="12188825" cy="12192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fr-FR" noProof="0"/>
          </a:p>
        </p:txBody>
      </p:sp>
      <p:cxnSp>
        <p:nvCxnSpPr>
          <p:cNvPr id="22" name="Connecteur droit 21"/>
          <p:cNvCxnSpPr/>
          <p:nvPr/>
        </p:nvCxnSpPr>
        <p:spPr bwMode="white">
          <a:xfrm>
            <a:off x="11573293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 15"/>
          <p:cNvSpPr/>
          <p:nvPr userDrawn="1"/>
        </p:nvSpPr>
        <p:spPr bwMode="black">
          <a:xfrm>
            <a:off x="0" y="5643132"/>
            <a:ext cx="1216152" cy="1214868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fr-FR" noProof="0"/>
          </a:p>
        </p:txBody>
      </p:sp>
      <p:cxnSp>
        <p:nvCxnSpPr>
          <p:cNvPr id="23" name="Connecteur droit 22"/>
          <p:cNvCxnSpPr/>
          <p:nvPr/>
        </p:nvCxnSpPr>
        <p:spPr bwMode="white">
          <a:xfrm>
            <a:off x="1216152" y="5638800"/>
            <a:ext cx="0" cy="12192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 25"/>
          <p:cNvSpPr/>
          <p:nvPr/>
        </p:nvSpPr>
        <p:spPr bwMode="black">
          <a:xfrm>
            <a:off x="11579384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fr-FR" noProof="0"/>
          </a:p>
        </p:txBody>
      </p:sp>
      <p:sp>
        <p:nvSpPr>
          <p:cNvPr id="27" name="Rectangle 26"/>
          <p:cNvSpPr/>
          <p:nvPr/>
        </p:nvSpPr>
        <p:spPr bwMode="gray">
          <a:xfrm>
            <a:off x="11274663" y="0"/>
            <a:ext cx="304721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fr-FR" noProof="0"/>
          </a:p>
        </p:txBody>
      </p:sp>
      <p:sp>
        <p:nvSpPr>
          <p:cNvPr id="28" name="Rectangle 27"/>
          <p:cNvSpPr/>
          <p:nvPr/>
        </p:nvSpPr>
        <p:spPr bwMode="gray">
          <a:xfrm>
            <a:off x="1218883" y="0"/>
            <a:ext cx="609441" cy="609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fr-FR" noProof="0"/>
          </a:p>
        </p:txBody>
      </p:sp>
      <p:sp>
        <p:nvSpPr>
          <p:cNvPr id="29" name="Rectangle 28"/>
          <p:cNvSpPr/>
          <p:nvPr/>
        </p:nvSpPr>
        <p:spPr>
          <a:xfrm>
            <a:off x="-2" y="0"/>
            <a:ext cx="1218883" cy="609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fr-FR" noProof="0"/>
          </a:p>
        </p:txBody>
      </p:sp>
      <p:sp>
        <p:nvSpPr>
          <p:cNvPr id="30" name="Rectangle 29"/>
          <p:cNvSpPr/>
          <p:nvPr/>
        </p:nvSpPr>
        <p:spPr bwMode="ltGray">
          <a:xfrm>
            <a:off x="0" y="0"/>
            <a:ext cx="12188825" cy="609600"/>
          </a:xfrm>
          <a:prstGeom prst="rect">
            <a:avLst/>
          </a:prstGeom>
          <a:solidFill>
            <a:schemeClr val="accent1">
              <a:lumMod val="75000"/>
              <a:alpha val="5019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fr-FR" noProof="0"/>
          </a:p>
        </p:txBody>
      </p:sp>
      <p:cxnSp>
        <p:nvCxnSpPr>
          <p:cNvPr id="31" name="Connecteur droit 30"/>
          <p:cNvCxnSpPr/>
          <p:nvPr/>
        </p:nvCxnSpPr>
        <p:spPr bwMode="white">
          <a:xfrm>
            <a:off x="11573293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 31"/>
          <p:cNvSpPr/>
          <p:nvPr/>
        </p:nvSpPr>
        <p:spPr bwMode="black">
          <a:xfrm>
            <a:off x="0" y="0"/>
            <a:ext cx="1216152" cy="609600"/>
          </a:xfrm>
          <a:prstGeom prst="rect">
            <a:avLst/>
          </a:prstGeom>
          <a:solidFill>
            <a:schemeClr val="accent1">
              <a:lumMod val="50000"/>
              <a:alpha val="7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fr-FR" noProof="0"/>
          </a:p>
        </p:txBody>
      </p:sp>
      <p:cxnSp>
        <p:nvCxnSpPr>
          <p:cNvPr id="33" name="Connecteur droit 32"/>
          <p:cNvCxnSpPr/>
          <p:nvPr/>
        </p:nvCxnSpPr>
        <p:spPr bwMode="white">
          <a:xfrm>
            <a:off x="1218884" y="0"/>
            <a:ext cx="0" cy="6096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 1"/>
          <p:cNvSpPr>
            <a:spLocks noGrp="1"/>
          </p:cNvSpPr>
          <p:nvPr>
            <p:ph type="title" hasCustomPrompt="1"/>
          </p:nvPr>
        </p:nvSpPr>
        <p:spPr>
          <a:xfrm>
            <a:off x="1598613" y="1600201"/>
            <a:ext cx="8283272" cy="2654064"/>
          </a:xfrm>
        </p:spPr>
        <p:txBody>
          <a:bodyPr rtlCol="0" anchor="b">
            <a:normAutofit/>
          </a:bodyPr>
          <a:lstStyle>
            <a:lvl1pPr algn="l" rtl="0">
              <a:defRPr sz="5400" b="0" cap="none" baseline="0"/>
            </a:lvl1pPr>
          </a:lstStyle>
          <a:p>
            <a:pPr rtl="0"/>
            <a:r>
              <a:rPr lang="fr-FR" noProof="0" dirty="0" smtClean="0"/>
              <a:t>Cliquez pour modifier le style du titre</a:t>
            </a:r>
            <a:endParaRPr lang="fr-FR" noProof="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98613" y="4259996"/>
            <a:ext cx="7264623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B. filippi</a:t>
            </a:r>
            <a:endParaRPr lang="fr-FR" dirty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12"/>
          </p:nvPr>
        </p:nvSpPr>
        <p:spPr>
          <a:xfrm>
            <a:off x="10666571" y="6356351"/>
            <a:ext cx="609441" cy="365125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7DC1BBB0-96F0-4077-A278-0F3FB5C104D3}" type="slidenum">
              <a:rPr lang="fr-FR" noProof="0" smtClean="0"/>
              <a:pPr rtl="0"/>
              <a:t>‹N°›</a:t>
            </a:fld>
            <a:endParaRPr lang="fr-FR" noProof="0"/>
          </a:p>
        </p:txBody>
      </p:sp>
      <p:pic>
        <p:nvPicPr>
          <p:cNvPr id="25" name="Shape 56" descr="logo-reduit.png"/>
          <p:cNvPicPr preferRelativeResize="0"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383" y="5877272"/>
            <a:ext cx="919984" cy="720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4467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fr-FR" noProof="0" dirty="0" smtClean="0"/>
              <a:t>Cliquez pour modifier le style du titre</a:t>
            </a:r>
            <a:endParaRPr lang="fr-FR" noProof="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593436" y="1600200"/>
            <a:ext cx="4814586" cy="4572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noProof="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561651" y="1600200"/>
            <a:ext cx="4814586" cy="45720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 baseline="0"/>
            </a:lvl6pPr>
            <a:lvl7pPr>
              <a:defRPr sz="1800" baseline="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noProof="0" dirty="0"/>
          </a:p>
        </p:txBody>
      </p:sp>
      <p:sp>
        <p:nvSpPr>
          <p:cNvPr id="5" name="Espace réservé de la date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fr-FR" smtClean="0"/>
              <a:t>B. filippi</a:t>
            </a:r>
            <a:endParaRPr lang="fr-FR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fr-FR" noProof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23911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fr-FR" noProof="0" dirty="0" smtClean="0"/>
              <a:t>Cliquez pour modifier le style du titre</a:t>
            </a:r>
            <a:endParaRPr lang="fr-FR" noProof="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593436" y="1499616"/>
            <a:ext cx="4818888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593436" y="2514706"/>
            <a:ext cx="4814586" cy="3657493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noProof="0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557349" y="1499616"/>
            <a:ext cx="4818888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24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557349" y="2514600"/>
            <a:ext cx="4818888" cy="3655568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noProof="0" dirty="0"/>
          </a:p>
        </p:txBody>
      </p:sp>
      <p:sp>
        <p:nvSpPr>
          <p:cNvPr id="7" name="Espace réservé de la date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fr-FR" smtClean="0"/>
              <a:t>B. filippi</a:t>
            </a:r>
            <a:endParaRPr lang="fr-FR" dirty="0"/>
          </a:p>
        </p:txBody>
      </p:sp>
      <p:sp>
        <p:nvSpPr>
          <p:cNvPr id="9" name="Espace réservé du numéro de diapositive 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fr-FR" noProof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138358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fr-FR" noProof="0" dirty="0" smtClean="0"/>
              <a:t>Cliquez pour modifier le style du titre</a:t>
            </a:r>
            <a:endParaRPr lang="fr-FR" noProof="0" dirty="0"/>
          </a:p>
        </p:txBody>
      </p:sp>
      <p:sp>
        <p:nvSpPr>
          <p:cNvPr id="3" name="Espace réservé de la date 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fr-FR" smtClean="0"/>
              <a:t>B. filippi</a:t>
            </a:r>
            <a:endParaRPr lang="fr-FR" dirty="0"/>
          </a:p>
        </p:txBody>
      </p:sp>
      <p:sp>
        <p:nvSpPr>
          <p:cNvPr id="5" name="Espace réservé du numéro de diapositive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fr-FR" noProof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163578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 4"/>
          <p:cNvSpPr/>
          <p:nvPr/>
        </p:nvSpPr>
        <p:spPr bwMode="ltGray">
          <a:xfrm>
            <a:off x="626239" y="0"/>
            <a:ext cx="30472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fr-FR" noProof="0"/>
          </a:p>
        </p:txBody>
      </p:sp>
      <p:sp>
        <p:nvSpPr>
          <p:cNvPr id="6" name="Rectangle 5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fr-FR" noProof="0"/>
          </a:p>
        </p:txBody>
      </p:sp>
      <p:cxnSp>
        <p:nvCxnSpPr>
          <p:cNvPr id="7" name="Connecteur droit 6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 7"/>
          <p:cNvSpPr/>
          <p:nvPr/>
        </p:nvSpPr>
        <p:spPr bwMode="gray">
          <a:xfrm>
            <a:off x="10969942" y="0"/>
            <a:ext cx="922621" cy="6858000"/>
          </a:xfrm>
          <a:prstGeom prst="rect">
            <a:avLst/>
          </a:prstGeom>
          <a:solidFill>
            <a:schemeClr val="accent1">
              <a:lumMod val="75000"/>
              <a:alpha val="8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fr-FR" noProof="0"/>
          </a:p>
        </p:txBody>
      </p:sp>
      <p:sp>
        <p:nvSpPr>
          <p:cNvPr id="9" name="Rectangle 8"/>
          <p:cNvSpPr/>
          <p:nvPr/>
        </p:nvSpPr>
        <p:spPr bwMode="black">
          <a:xfrm>
            <a:off x="11892563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fr-FR" noProof="0"/>
          </a:p>
        </p:txBody>
      </p:sp>
      <p:sp>
        <p:nvSpPr>
          <p:cNvPr id="2" name="Espace réservé de la date 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fr-FR" smtClean="0"/>
              <a:t>B. filippi</a:t>
            </a:r>
            <a:endParaRPr lang="fr-FR" dirty="0"/>
          </a:p>
        </p:txBody>
      </p:sp>
      <p:sp>
        <p:nvSpPr>
          <p:cNvPr id="4" name="Espace réservé du numéro de diapositive 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fr-FR" noProof="0"/>
              <a:pPr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78381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 7"/>
          <p:cNvSpPr/>
          <p:nvPr/>
        </p:nvSpPr>
        <p:spPr bwMode="gray">
          <a:xfrm>
            <a:off x="621792" y="0"/>
            <a:ext cx="4147717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fr-FR" noProof="0"/>
          </a:p>
        </p:txBody>
      </p:sp>
      <p:sp>
        <p:nvSpPr>
          <p:cNvPr id="9" name="Rectangle 8"/>
          <p:cNvSpPr/>
          <p:nvPr/>
        </p:nvSpPr>
        <p:spPr bwMode="lt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fr-FR" noProof="0"/>
          </a:p>
        </p:txBody>
      </p:sp>
      <p:cxnSp>
        <p:nvCxnSpPr>
          <p:cNvPr id="10" name="Connecteur droit 9"/>
          <p:cNvCxnSpPr/>
          <p:nvPr/>
        </p:nvCxnSpPr>
        <p:spPr bwMode="white">
          <a:xfrm>
            <a:off x="621792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 10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fr-FR" noProof="0"/>
          </a:p>
        </p:txBody>
      </p:sp>
      <p:sp>
        <p:nvSpPr>
          <p:cNvPr id="2" name="Titre 1"/>
          <p:cNvSpPr>
            <a:spLocks noGrp="1"/>
          </p:cNvSpPr>
          <p:nvPr>
            <p:ph type="title" hasCustomPrompt="1"/>
          </p:nvPr>
        </p:nvSpPr>
        <p:spPr bwMode="white">
          <a:xfrm>
            <a:off x="1074240" y="381000"/>
            <a:ext cx="3293422" cy="1371600"/>
          </a:xfrm>
        </p:spPr>
        <p:txBody>
          <a:bodyPr rtlCol="0" anchor="b">
            <a:normAutofit/>
          </a:bodyPr>
          <a:lstStyle>
            <a:lvl1pPr algn="l" rtl="0">
              <a:defRPr sz="2800" b="0" cap="all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 dirty="0" smtClean="0"/>
              <a:t>Cliquez pour modifier le style du titre</a:t>
            </a:r>
            <a:endParaRPr lang="fr-FR" noProof="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0251" y="482600"/>
            <a:ext cx="6195986" cy="5689600"/>
          </a:xfrm>
        </p:spPr>
        <p:txBody>
          <a:bodyPr rtlCol="0"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 baseline="0"/>
            </a:lvl8pPr>
            <a:lvl9pPr>
              <a:defRPr sz="1800" baseline="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white">
          <a:xfrm>
            <a:off x="1074240" y="1828800"/>
            <a:ext cx="3293422" cy="4343400"/>
          </a:xfrm>
        </p:spPr>
        <p:txBody>
          <a:bodyPr rtlCol="0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 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fr-FR" smtClean="0"/>
              <a:t>B. filippi</a:t>
            </a:r>
            <a:endParaRPr lang="fr-FR" dirty="0"/>
          </a:p>
        </p:txBody>
      </p:sp>
      <p:sp>
        <p:nvSpPr>
          <p:cNvPr id="7" name="Espace réservé du numéro de diapositive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fr-FR" noProof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518043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">
          <a:xfrm>
            <a:off x="11884104" y="0"/>
            <a:ext cx="304721" cy="6858000"/>
          </a:xfrm>
          <a:prstGeom prst="rect">
            <a:avLst/>
          </a:prstGeom>
          <a:solidFill>
            <a:schemeClr val="accent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lvl="0" algn="ctr" rtl="0"/>
            <a:endParaRPr lang="fr-FR" noProof="0"/>
          </a:p>
        </p:txBody>
      </p:sp>
      <p:sp>
        <p:nvSpPr>
          <p:cNvPr id="8" name="Rectangle 7"/>
          <p:cNvSpPr/>
          <p:nvPr/>
        </p:nvSpPr>
        <p:spPr bwMode="ltGray">
          <a:xfrm>
            <a:off x="617143" y="2211"/>
            <a:ext cx="60944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fr-FR" noProof="0" dirty="0"/>
          </a:p>
        </p:txBody>
      </p:sp>
      <p:sp>
        <p:nvSpPr>
          <p:cNvPr id="9" name="Rectangle 8"/>
          <p:cNvSpPr/>
          <p:nvPr/>
        </p:nvSpPr>
        <p:spPr bwMode="gray">
          <a:xfrm>
            <a:off x="0" y="0"/>
            <a:ext cx="609441" cy="6858000"/>
          </a:xfrm>
          <a:prstGeom prst="rect">
            <a:avLst/>
          </a:prstGeom>
          <a:solidFill>
            <a:schemeClr val="accent1">
              <a:lumMod val="75000"/>
              <a:alpha val="8784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 lang="fr-FR" noProof="0"/>
          </a:p>
        </p:txBody>
      </p:sp>
      <p:cxnSp>
        <p:nvCxnSpPr>
          <p:cNvPr id="14" name="Connecteur droit 13"/>
          <p:cNvCxnSpPr/>
          <p:nvPr/>
        </p:nvCxnSpPr>
        <p:spPr bwMode="white">
          <a:xfrm>
            <a:off x="617143" y="7362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 14"/>
          <p:cNvCxnSpPr/>
          <p:nvPr/>
        </p:nvCxnSpPr>
        <p:spPr bwMode="white">
          <a:xfrm>
            <a:off x="617143" y="1345819"/>
            <a:ext cx="60944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 15"/>
          <p:cNvCxnSpPr/>
          <p:nvPr/>
        </p:nvCxnSpPr>
        <p:spPr bwMode="white">
          <a:xfrm>
            <a:off x="617143" y="0"/>
            <a:ext cx="0" cy="685800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593436" y="177800"/>
            <a:ext cx="9782801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fr-FR" noProof="0" dirty="0" smtClean="0"/>
              <a:t>Cliquez pour modifier le style du titre</a:t>
            </a:r>
            <a:endParaRPr lang="fr-FR" noProof="0" dirty="0"/>
          </a:p>
        </p:txBody>
      </p:sp>
      <p:sp>
        <p:nvSpPr>
          <p:cNvPr id="3" name="Espace réservé du texte 2"/>
          <p:cNvSpPr>
            <a:spLocks noGrp="1"/>
          </p:cNvSpPr>
          <p:nvPr>
            <p:ph type="body" idx="1"/>
          </p:nvPr>
        </p:nvSpPr>
        <p:spPr>
          <a:xfrm>
            <a:off x="1593436" y="1600200"/>
            <a:ext cx="9782801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 rtl="0"/>
            <a:r>
              <a:rPr lang="fr-FR" noProof="0" dirty="0"/>
              <a:t>Deuxième niveau</a:t>
            </a:r>
          </a:p>
          <a:p>
            <a:pPr lvl="2" rtl="0"/>
            <a:r>
              <a:rPr lang="fr-FR" noProof="0" dirty="0"/>
              <a:t>Troisième niveau</a:t>
            </a:r>
          </a:p>
          <a:p>
            <a:pPr lvl="3" rtl="0"/>
            <a:r>
              <a:rPr lang="fr-FR" noProof="0" dirty="0"/>
              <a:t>Quatrième niveau</a:t>
            </a:r>
          </a:p>
          <a:p>
            <a:pPr lvl="4" rtl="0"/>
            <a:r>
              <a:rPr lang="fr-FR" noProof="0" dirty="0"/>
              <a:t>Cinquième niveau</a:t>
            </a:r>
          </a:p>
        </p:txBody>
      </p:sp>
      <p:sp>
        <p:nvSpPr>
          <p:cNvPr id="4" name="Espace réservé de la date 3"/>
          <p:cNvSpPr>
            <a:spLocks noGrp="1"/>
          </p:cNvSpPr>
          <p:nvPr>
            <p:ph type="dt" sz="half" idx="2"/>
          </p:nvPr>
        </p:nvSpPr>
        <p:spPr>
          <a:xfrm>
            <a:off x="9406780" y="6356351"/>
            <a:ext cx="12188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all" baseline="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B. filippi</a:t>
            </a:r>
            <a:endParaRPr lang="fr-FR" dirty="0"/>
          </a:p>
        </p:txBody>
      </p:sp>
      <p:sp>
        <p:nvSpPr>
          <p:cNvPr id="6" name="Espace réservé du numéro de diapositive 5"/>
          <p:cNvSpPr>
            <a:spLocks noGrp="1"/>
          </p:cNvSpPr>
          <p:nvPr>
            <p:ph type="sldNum" sz="quarter" idx="4"/>
          </p:nvPr>
        </p:nvSpPr>
        <p:spPr>
          <a:xfrm>
            <a:off x="10766796" y="6356351"/>
            <a:ext cx="6094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all" baseline="0"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fr-FR" noProof="0" smtClean="0"/>
              <a:pPr/>
              <a:t>‹N°›</a:t>
            </a:fld>
            <a:endParaRPr lang="fr-FR" noProof="0"/>
          </a:p>
        </p:txBody>
      </p:sp>
      <p:pic>
        <p:nvPicPr>
          <p:cNvPr id="17" name="Shape 56" descr="logo-reduit.png"/>
          <p:cNvPicPr preferRelativeResize="0"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191" y="796001"/>
            <a:ext cx="588385" cy="460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4037013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dirty="0" smtClean="0"/>
              <a:t>Béatrice FILIPPI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432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400"/>
        </a:spcBef>
        <a:buFont typeface="Euphemia" pitchFamily="34" charset="0"/>
        <a:buChar char="›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126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84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44168" indent="-246888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70992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07568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44144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80720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–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172968" indent="-246888" algn="l" defTabSz="914400" rtl="0" eaLnBrk="1" latinLnBrk="0" hangingPunct="1">
        <a:lnSpc>
          <a:spcPct val="90000"/>
        </a:lnSpc>
        <a:spcBef>
          <a:spcPts val="600"/>
        </a:spcBef>
        <a:buFont typeface="Euphemia" pitchFamily="34" charset="0"/>
        <a:buChar char="›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428669" y="1600200"/>
            <a:ext cx="9138351" cy="2680127"/>
          </a:xfrm>
        </p:spPr>
        <p:txBody>
          <a:bodyPr rtlCol="0"/>
          <a:lstStyle/>
          <a:p>
            <a:pPr rtl="0"/>
            <a:r>
              <a:rPr lang="fr-FR" sz="4000" dirty="0" smtClean="0">
                <a:latin typeface="+mn-lt"/>
              </a:rPr>
              <a:t>La certification</a:t>
            </a:r>
            <a:endParaRPr lang="fr-FR" sz="4000" dirty="0">
              <a:latin typeface="+mn-lt"/>
            </a:endParaRP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18748" y="332656"/>
            <a:ext cx="2520280" cy="1996943"/>
          </a:xfrm>
          <a:prstGeom prst="rect">
            <a:avLst/>
          </a:prstGeo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fr-FR" noProof="0" smtClean="0"/>
              <a:pPr rtl="0"/>
              <a:t>1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855365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 smtClean="0"/>
              <a:t>Pourquoi passer la certification </a:t>
            </a:r>
            <a:r>
              <a:rPr lang="fr-FR" u="sng" dirty="0" err="1"/>
              <a:t>P</a:t>
            </a:r>
            <a:r>
              <a:rPr lang="fr-FR" u="sng" dirty="0" err="1" smtClean="0"/>
              <a:t>ix</a:t>
            </a:r>
            <a:r>
              <a:rPr lang="fr-FR" u="sng" dirty="0" smtClean="0"/>
              <a:t> </a:t>
            </a:r>
            <a:r>
              <a:rPr lang="fr-FR" u="sng" dirty="0" smtClean="0"/>
              <a:t>?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93436" y="1766343"/>
            <a:ext cx="9782801" cy="4572000"/>
          </a:xfrm>
        </p:spPr>
        <p:txBody>
          <a:bodyPr/>
          <a:lstStyle/>
          <a:p>
            <a:r>
              <a:rPr lang="fr-FR" dirty="0" smtClean="0"/>
              <a:t>Développer ses compétences numériques </a:t>
            </a:r>
          </a:p>
          <a:p>
            <a:pPr lvl="1"/>
            <a:r>
              <a:rPr lang="fr-FR" dirty="0" err="1" smtClean="0"/>
              <a:t>Cybersécurité</a:t>
            </a:r>
            <a:endParaRPr lang="fr-FR" dirty="0" smtClean="0"/>
          </a:p>
          <a:p>
            <a:pPr lvl="1"/>
            <a:r>
              <a:rPr lang="fr-FR" dirty="0" smtClean="0"/>
              <a:t>Travail collaboratif</a:t>
            </a:r>
          </a:p>
          <a:p>
            <a:pPr lvl="1"/>
            <a:r>
              <a:rPr lang="fr-FR" dirty="0" smtClean="0"/>
              <a:t>Bureautique</a:t>
            </a:r>
          </a:p>
          <a:p>
            <a:pPr lvl="1"/>
            <a:r>
              <a:rPr lang="fr-FR" dirty="0" smtClean="0"/>
              <a:t>Numérique responsable</a:t>
            </a:r>
          </a:p>
          <a:p>
            <a:r>
              <a:rPr lang="fr-FR" dirty="0" smtClean="0"/>
              <a:t>Une bonne intégration pour les écoles d’ingénieurs</a:t>
            </a:r>
          </a:p>
          <a:p>
            <a:r>
              <a:rPr lang="fr-FR" dirty="0" smtClean="0"/>
              <a:t>Une certification reconnue par les entreprises</a:t>
            </a:r>
          </a:p>
          <a:p>
            <a:r>
              <a:rPr lang="fr-FR" dirty="0" smtClean="0"/>
              <a:t>Un atout sur un cv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fr-FR" noProof="0" smtClean="0"/>
              <a:t>2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99996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 smtClean="0"/>
              <a:t>Pour passer l</a:t>
            </a:r>
            <a:r>
              <a:rPr lang="fr-FR" u="sng" dirty="0" smtClean="0"/>
              <a:t>a </a:t>
            </a:r>
            <a:r>
              <a:rPr lang="fr-FR" u="sng" dirty="0" smtClean="0"/>
              <a:t>certification :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593436" y="1792309"/>
            <a:ext cx="9782801" cy="4572000"/>
          </a:xfrm>
        </p:spPr>
        <p:txBody>
          <a:bodyPr>
            <a:normAutofit/>
          </a:bodyPr>
          <a:lstStyle/>
          <a:p>
            <a:r>
              <a:rPr lang="fr-FR" dirty="0" smtClean="0"/>
              <a:t>Au moins 5 compétences de niveau minimum 1,</a:t>
            </a:r>
          </a:p>
          <a:p>
            <a:r>
              <a:rPr lang="fr-FR" dirty="0" smtClean="0"/>
              <a:t>Certification dans les locaux de l’IUT,</a:t>
            </a:r>
          </a:p>
          <a:p>
            <a:r>
              <a:rPr lang="fr-FR" dirty="0" smtClean="0"/>
              <a:t>Maximum 1h30,</a:t>
            </a:r>
          </a:p>
          <a:p>
            <a:r>
              <a:rPr lang="fr-FR" dirty="0" smtClean="0"/>
              <a:t>3 questions par compétences.</a:t>
            </a:r>
          </a:p>
          <a:p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fr-FR" noProof="0" smtClean="0"/>
              <a:t>3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3165606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/>
              <a:t>L</a:t>
            </a:r>
            <a:r>
              <a:rPr lang="fr-FR" u="sng" dirty="0" smtClean="0"/>
              <a:t>a certification PIX permet :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r>
              <a:rPr lang="fr-FR" dirty="0" smtClean="0"/>
              <a:t>D’obtenir un nombre de </a:t>
            </a:r>
            <a:r>
              <a:rPr lang="fr-FR" dirty="0" err="1" smtClean="0"/>
              <a:t>Pix</a:t>
            </a:r>
            <a:r>
              <a:rPr lang="fr-FR" dirty="0" smtClean="0"/>
              <a:t> sur l’ensembles des compétences,</a:t>
            </a:r>
          </a:p>
          <a:p>
            <a:endParaRPr lang="fr-FR" dirty="0" smtClean="0"/>
          </a:p>
          <a:p>
            <a:r>
              <a:rPr lang="fr-FR" dirty="0" smtClean="0"/>
              <a:t>D’obtenir son niveau pour chaque </a:t>
            </a:r>
            <a:r>
              <a:rPr lang="fr-FR" dirty="0" smtClean="0"/>
              <a:t>compétence travaillée.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fr-FR" noProof="0" smtClean="0"/>
              <a:t>4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492167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/>
              <a:t>Résultats de la certification :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Chaque compétence peut être :</a:t>
            </a:r>
          </a:p>
          <a:p>
            <a:pPr lvl="1"/>
            <a:r>
              <a:rPr lang="fr-FR" dirty="0" smtClean="0"/>
              <a:t>Validée au niveau atteint lors de l’entrainement,</a:t>
            </a:r>
            <a:endParaRPr lang="fr-FR" dirty="0"/>
          </a:p>
          <a:p>
            <a:pPr lvl="1"/>
            <a:r>
              <a:rPr lang="fr-FR" dirty="0" smtClean="0"/>
              <a:t>Validée au niveau immédiatement inférieure,</a:t>
            </a:r>
          </a:p>
          <a:p>
            <a:pPr lvl="1"/>
            <a:r>
              <a:rPr lang="fr-FR" dirty="0" smtClean="0"/>
              <a:t>Invalidée.</a:t>
            </a:r>
          </a:p>
          <a:p>
            <a:pPr marL="365760" lvl="1" indent="0">
              <a:buNone/>
            </a:pPr>
            <a:endParaRPr lang="fr-FR" dirty="0"/>
          </a:p>
          <a:p>
            <a:r>
              <a:rPr lang="fr-FR" dirty="0" smtClean="0"/>
              <a:t>En cas d’échec à la moitié des questions, la certification est invalidée.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fr-FR" noProof="0" smtClean="0"/>
              <a:t>5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98740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u="sng" dirty="0" smtClean="0"/>
              <a:t>Résultats de la certification :</a:t>
            </a:r>
            <a:endParaRPr lang="fr-FR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Chaque candidat reçoit un tableau détaillant les résultats obtenus pour chaque compétence :</a:t>
            </a:r>
          </a:p>
          <a:p>
            <a:r>
              <a:rPr lang="fr-FR" b="1" dirty="0" smtClean="0"/>
              <a:t>Lorsqu’une </a:t>
            </a:r>
            <a:r>
              <a:rPr lang="fr-FR" b="1" dirty="0"/>
              <a:t>case contient "0"</a:t>
            </a:r>
            <a:r>
              <a:rPr lang="fr-FR" dirty="0"/>
              <a:t>, c’est que la compétence n’est pas validée, et qu'aucun niveau ne peut être certifié. </a:t>
            </a:r>
            <a:endParaRPr lang="fr-FR" dirty="0"/>
          </a:p>
          <a:p>
            <a:r>
              <a:rPr lang="fr-FR" b="1" dirty="0" smtClean="0"/>
              <a:t>Lorsqu'une </a:t>
            </a:r>
            <a:r>
              <a:rPr lang="fr-FR" b="1" dirty="0"/>
              <a:t>case contient "-", </a:t>
            </a:r>
            <a:r>
              <a:rPr lang="fr-FR" dirty="0"/>
              <a:t>c'est que la compétence n'a pas été évaluée lors du test de certification. </a:t>
            </a:r>
            <a:r>
              <a:rPr lang="fr-FR" dirty="0" smtClean="0"/>
              <a:t>(Le candidat n’avait pas un minimum de 1 au test d’entrainement.)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7DC1BBB0-96F0-4077-A278-0F3FB5C104D3}" type="slidenum">
              <a:rPr lang="fr-FR" noProof="0" smtClean="0"/>
              <a:t>6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200822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thématiques 16 x 9">
  <a:themeElements>
    <a:clrScheme name="Personnalisé 9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E9943A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309067_TF02787947.potx" id="{0FDA475E-9A45-48CF-9C1D-C27318078FA3}" vid="{DF07EB73-A761-4761-AC95-CBCEE74D05CF}"/>
    </a:ext>
  </a:extLst>
</a:theme>
</file>

<file path=ppt/theme/theme2.xml><?xml version="1.0" encoding="utf-8"?>
<a:theme xmlns:a="http://schemas.openxmlformats.org/drawingml/2006/main" name="Thème Offic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Math_16x9">
      <a:dk1>
        <a:srgbClr val="465562"/>
      </a:dk1>
      <a:lt1>
        <a:srgbClr val="FFFFFF"/>
      </a:lt1>
      <a:dk2>
        <a:srgbClr val="000000"/>
      </a:dk2>
      <a:lt2>
        <a:srgbClr val="F2ECE2"/>
      </a:lt2>
      <a:accent1>
        <a:srgbClr val="9BAAB7"/>
      </a:accent1>
      <a:accent2>
        <a:srgbClr val="B8D082"/>
      </a:accent2>
      <a:accent3>
        <a:srgbClr val="EFDB85"/>
      </a:accent3>
      <a:accent4>
        <a:srgbClr val="E8A565"/>
      </a:accent4>
      <a:accent5>
        <a:srgbClr val="BC9AAE"/>
      </a:accent5>
      <a:accent6>
        <a:srgbClr val="BABABA"/>
      </a:accent6>
      <a:hlink>
        <a:srgbClr val="8FC48C"/>
      </a:hlink>
      <a:folHlink>
        <a:srgbClr val="A97C96"/>
      </a:folHlink>
    </a:clrScheme>
    <a:fontScheme name="Euphemia">
      <a:majorFont>
        <a:latin typeface="Euphemia"/>
        <a:ea typeface=""/>
        <a:cs typeface=""/>
      </a:majorFont>
      <a:minorFont>
        <a:latin typeface="Euphem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2806</TotalTime>
  <Words>229</Words>
  <Application>Microsoft Office PowerPoint</Application>
  <PresentationFormat>Personnalisé</PresentationFormat>
  <Paragraphs>51</Paragraphs>
  <Slides>6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9" baseType="lpstr">
      <vt:lpstr>Arial</vt:lpstr>
      <vt:lpstr>Euphemia</vt:lpstr>
      <vt:lpstr>Mathématiques 16 x 9</vt:lpstr>
      <vt:lpstr>La certification</vt:lpstr>
      <vt:lpstr>Pourquoi passer la certification Pix ?</vt:lpstr>
      <vt:lpstr>Pour passer la certification :</vt:lpstr>
      <vt:lpstr>La certification PIX permet :</vt:lpstr>
      <vt:lpstr>Résultats de la certification :</vt:lpstr>
      <vt:lpstr>Résultats de la certification :</vt:lpstr>
    </vt:vector>
  </TitlesOfParts>
  <Company>IUT-EVRY.FR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PIX</dc:title>
  <dc:creator>b.filippi@iut.univ-evry.fr</dc:creator>
  <cp:lastModifiedBy>FILIPPI Béatrice</cp:lastModifiedBy>
  <cp:revision>74</cp:revision>
  <dcterms:created xsi:type="dcterms:W3CDTF">2019-11-19T06:48:50Z</dcterms:created>
  <dcterms:modified xsi:type="dcterms:W3CDTF">2023-10-01T17:58:19Z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