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6"/>
  </p:notesMasterIdLst>
  <p:handoutMasterIdLst>
    <p:handoutMasterId r:id="rId17"/>
  </p:handoutMasterIdLst>
  <p:sldIdLst>
    <p:sldId id="430" r:id="rId5"/>
    <p:sldId id="714" r:id="rId6"/>
    <p:sldId id="710" r:id="rId7"/>
    <p:sldId id="711" r:id="rId8"/>
    <p:sldId id="712" r:id="rId9"/>
    <p:sldId id="713" r:id="rId10"/>
    <p:sldId id="715" r:id="rId11"/>
    <p:sldId id="716" r:id="rId12"/>
    <p:sldId id="717" r:id="rId13"/>
    <p:sldId id="718" r:id="rId14"/>
    <p:sldId id="71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ALOV Sergei" initials="S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  <a:srgbClr val="F89528"/>
    <a:srgbClr val="034592"/>
    <a:srgbClr val="184799"/>
    <a:srgbClr val="0066CC"/>
    <a:srgbClr val="2F6E6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125" autoAdjust="0"/>
  </p:normalViewPr>
  <p:slideViewPr>
    <p:cSldViewPr snapToGrid="0">
      <p:cViewPr varScale="1">
        <p:scale>
          <a:sx n="73" d="100"/>
          <a:sy n="73" d="100"/>
        </p:scale>
        <p:origin x="4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82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4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91E46E4-D0DF-4698-83B6-5F33662A34A1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1D9DCD4-60E2-467F-9ECD-0355156D1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2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D875-8231-4B87-9A4A-8C9D1403CBE9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A6C3-5ECE-4F10-B8A5-A58A18C9F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39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AA6C3-5ECE-4F10-B8A5-A58A18C9F2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4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4787999" cy="325216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6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305244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5A42938-8BCA-2A48-ABFE-689E111C9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90" y="6067985"/>
            <a:ext cx="1590260" cy="7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file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2800" dirty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112568" cy="365125"/>
          </a:xfrm>
          <a:prstGeom prst="rect">
            <a:avLst/>
          </a:prstGeom>
        </p:spPr>
        <p:txBody>
          <a:bodyPr/>
          <a:lstStyle>
            <a:lvl1pPr>
              <a:defRPr lang="fr-FR" sz="1000" dirty="0">
                <a:solidFill>
                  <a:schemeClr val="tx1"/>
                </a:solidFill>
              </a:defRPr>
            </a:lvl1pPr>
          </a:lstStyle>
          <a:p>
            <a:r>
              <a:rPr>
                <a:solidFill>
                  <a:srgbClr val="63003C"/>
                </a:solidFill>
              </a:rPr>
              <a:t>PARIS-SACLAY LE FUTUR EN CHANTIER(S)   29 Novembre 2014 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1080120" cy="365125"/>
          </a:xfrm>
          <a:prstGeom prst="rect">
            <a:avLst/>
          </a:prstGeom>
        </p:spPr>
        <p:txBody>
          <a:bodyPr/>
          <a:lstStyle>
            <a:lvl1pPr>
              <a:defRPr lang="fr-FR" sz="1000" smtClean="0">
                <a:solidFill>
                  <a:schemeClr val="tx1"/>
                </a:solidFill>
              </a:defRPr>
            </a:lvl1pPr>
          </a:lstStyle>
          <a:p>
            <a:fld id="{641C90A5-C474-45C2-8719-E69FDD0C6A55}" type="slidenum">
              <a:rPr>
                <a:solidFill>
                  <a:srgbClr val="63003C"/>
                </a:solidFill>
              </a:rPr>
              <a:pPr/>
              <a:t>‹N°›</a:t>
            </a:fld>
            <a:endParaRPr>
              <a:solidFill>
                <a:srgbClr val="63003C"/>
              </a:solidFill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9" cy="4569371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Open Sans" panose="020B0606030504020204" pitchFamily="34" charset="0"/>
              <a:buChar char="»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 flipV="1">
            <a:off x="0" y="1407096"/>
            <a:ext cx="9144000" cy="5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0" y="6309320"/>
            <a:ext cx="6804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CDAE1C2-EDA7-CD42-8F0A-3DC194864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90" y="6067985"/>
            <a:ext cx="1590260" cy="7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PARIS-SACLAY LE FUTUR EN CHANTIER(S)   29 Novembre 2014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FBA5-3649-4193-81EC-FC1C61F9B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73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09455" y="2732675"/>
            <a:ext cx="8163020" cy="140524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FFFF"/>
                </a:solidFill>
              </a:rPr>
              <a:t>Techniques de </a:t>
            </a:r>
            <a:r>
              <a:rPr lang="en-GB" sz="3600" b="1" dirty="0" err="1" smtClean="0">
                <a:solidFill>
                  <a:srgbClr val="FFFFFF"/>
                </a:solidFill>
              </a:rPr>
              <a:t>l’ingénieur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Nathalie De Joie </a:t>
            </a:r>
            <a:r>
              <a:rPr lang="fr-FR" dirty="0" smtClean="0"/>
              <a:t>23 </a:t>
            </a:r>
            <a:r>
              <a:rPr lang="fr-FR" dirty="0" smtClean="0"/>
              <a:t>avril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de l’ingénieur,</a:t>
            </a:r>
            <a:br>
              <a:rPr lang="fr-FR" dirty="0"/>
            </a:br>
            <a:r>
              <a:rPr lang="fr-FR" dirty="0"/>
              <a:t>Comment accéder à la base 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895776"/>
            <a:ext cx="7632700" cy="38919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1449977" y="4075611"/>
            <a:ext cx="1110343" cy="1306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9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de l’ingénieur,</a:t>
            </a:r>
            <a:br>
              <a:rPr lang="fr-FR" dirty="0"/>
            </a:br>
            <a:r>
              <a:rPr lang="fr-FR" dirty="0"/>
              <a:t>Comment accéder à la base 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897362"/>
            <a:ext cx="7632700" cy="38887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352697" y="3409406"/>
            <a:ext cx="1724297" cy="1031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de l’ingénieur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 La </a:t>
            </a:r>
            <a:r>
              <a:rPr lang="fr-FR" dirty="0"/>
              <a:t>plus importante ressource documentaire technique et scientifique en </a:t>
            </a:r>
            <a:r>
              <a:rPr lang="fr-FR" sz="3600" b="1" dirty="0"/>
              <a:t>langue </a:t>
            </a:r>
            <a:r>
              <a:rPr lang="fr-FR" sz="3600" b="1" dirty="0" smtClean="0"/>
              <a:t>française</a:t>
            </a:r>
          </a:p>
          <a:p>
            <a:pPr lvl="0"/>
            <a:endParaRPr lang="fr-FR" sz="36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 Une </a:t>
            </a:r>
            <a:r>
              <a:rPr lang="fr-FR" dirty="0"/>
              <a:t>information précise et validée par les </a:t>
            </a:r>
            <a:r>
              <a:rPr lang="fr-FR" dirty="0" smtClean="0"/>
              <a:t>auteurs , </a:t>
            </a:r>
            <a:r>
              <a:rPr lang="fr-FR" sz="3600" b="1" dirty="0" smtClean="0"/>
              <a:t>contributeurs </a:t>
            </a:r>
            <a:r>
              <a:rPr lang="fr-FR" sz="3600" b="1" dirty="0"/>
              <a:t>spécialistes de domaines</a:t>
            </a:r>
            <a:r>
              <a:rPr lang="fr-FR" dirty="0"/>
              <a:t>, reconnus et identifiés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62" y="274638"/>
            <a:ext cx="229841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958"/>
            <a:ext cx="7632848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Une encyclopédie en ligne : </a:t>
            </a:r>
            <a:br>
              <a:rPr lang="fr-FR" dirty="0"/>
            </a:br>
            <a:r>
              <a:rPr lang="fr-FR" dirty="0"/>
              <a:t>Techniques de l’ingénieur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  </a:t>
            </a:r>
            <a:r>
              <a:rPr lang="fr-FR" dirty="0" smtClean="0"/>
              <a:t>Encyclopédie technique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Mise </a:t>
            </a:r>
            <a:r>
              <a:rPr lang="fr-FR" dirty="0"/>
              <a:t>à jour variables d’un article à l’autre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 </a:t>
            </a:r>
            <a:r>
              <a:rPr lang="fr-FR" dirty="0" smtClean="0"/>
              <a:t>  Validation </a:t>
            </a:r>
            <a:r>
              <a:rPr lang="fr-FR" dirty="0"/>
              <a:t>en amont des articles par un </a:t>
            </a:r>
            <a:r>
              <a:rPr lang="fr-FR" dirty="0" smtClean="0"/>
              <a:t>       comité </a:t>
            </a:r>
            <a:r>
              <a:rPr lang="fr-FR" dirty="0"/>
              <a:t>scientifique (allers/retours avec l’éditeur)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16" y="191055"/>
            <a:ext cx="229841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 Près </a:t>
            </a:r>
            <a:r>
              <a:rPr lang="fr-FR" dirty="0"/>
              <a:t>de 400 nouveaux articles chaque </a:t>
            </a:r>
            <a:r>
              <a:rPr lang="fr-FR" dirty="0" smtClean="0"/>
              <a:t>année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 Plus </a:t>
            </a:r>
            <a:r>
              <a:rPr lang="fr-FR" dirty="0"/>
              <a:t>de 3500 </a:t>
            </a:r>
            <a:r>
              <a:rPr lang="fr-FR" dirty="0" smtClean="0"/>
              <a:t>auteurs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 Plus </a:t>
            </a:r>
            <a:r>
              <a:rPr lang="fr-FR" dirty="0"/>
              <a:t>de 12 000 articles de références et fiches pratiques</a:t>
            </a:r>
          </a:p>
          <a:p>
            <a:endParaRPr lang="fr-FR" dirty="0"/>
          </a:p>
        </p:txBody>
      </p:sp>
      <p:sp>
        <p:nvSpPr>
          <p:cNvPr id="5" name="AutoShape 4" descr="data:image/png;base64,iVBORw0KGgoAAAANSUhEUgAAA2AAAACFCAYAAAA985sIAAAXP0lEQVR4nO3dZ9RtRXnAcW9BqrSAFEEEBUEB9ULECFGCEGLFArGBqItYsMYSVyRRWcYuGnWFoiZq7AUDiriMiNhIMNgAQYpckCYgFxDwXi4X/vkw+y7OmjO7zD7vLi/v//eFxX1n5pkzZ87s85y99+z73U+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JEmSpPkEOJtpK4G9h+6bJGkAwFmJA0Mfnjn0a+8b8I7EOOw6dL+6AvxT4vXuPnS/tDAAa6K597mh+zSXgE8mPl8bVZQ/N1G+NAHw8zs3gINKjoEvHLpvTTgPJKkDmID1BhMw8MCtnmACFpc3ARsA8MPEOL5/6H415TyQpA5gAtYbTMDAA7d6gglYXN4ErGfA/okxPB1YPHTfmnIeSFIHMAHrDSZg4IFbPcEELC5vAtYz4Mxo/C4GNhm6XzmcB5I0AsCBicX4x0P3az7ABMwDt3qDCVhcPpWAPbqivJ/fGQD7RmN3y3xc750HkjQCmIC1xgJLwKQhYQJWVu8o15/uAd+ZGOe7gacM3SdJ0jxlAtaeCZjUHxOw0nrHTJTfoo++SpKkGZiAtWcCJvXHBKy03ueLsrcBi/roqyRJmoEJWHsmYFJ/TMCSdZYCvy/KntlXXyVJ0gyGSMCA9YGnAicA/wf8DlgFrAAuImzr+xpghzmOuzHwAuA/gfOLeHcBtwJXFHHf3jSJqkvAii9HBwEnAr8Ari/i3VL8/8eBg+ngV+ui3U8C5wF/BFYD1xTjfRywXxdxa/q0GHjSxHjcXIzHCuBs4Fhg+z771LU+5zqwJXA08EXgN8BNE+N7WTHG/wo8G9hsLl7fDH1dXMzRjxdzdO1cuAn4CfA2YNuozswJ2FBrT8O+tUnA3jBR9qV99bWI3csaAywq1o0TgJ8DfyhiXVfE+iDwmLl4TYnYg86Xvsa4Zd9G+1nqArArcDzw2+J13gB8CzgCuP/Q/ZM0z9BjAkZISI4uFq4m7gE+TfRFrEXcTYH3FQewpr5Hzc5QVCRgwBOBCxrGOg94fMbrieOeMvG3vQhfUpr4JbBvRtzWu2cRvkic16BPq4F3AUuLev8S/f1rNXFaXcaVaCf+sl8ZN1G/t7kObA18qhi7plYSkp9tcuPNCngK4QtanVXAGym+YDJDAsZAa08O8ndBfF7xPkLYEXFJTfuNP78MtMYk+nEgzdfR04AHFfUOj/52S2bczucL83Ad73FsBlnHCT9QTfpc8e/PJ6xHZS4FHp7bP0kLGD0lYMD2wK/q1+qk24FDWsbdH7iqZdy7gKMq2k4mYCX/3iTWixq+puSBm3CQuDMz7hrgyIZxsw/chDMdH87sE4Qdx9ZjHiZg9DjXgT2Ba1vGgnA2Yb/c8WkDWAJ8pEUfTwPWoWUCxkBrTy4y5i6wEXBjUeZyGpw5Zg4SMDpeYybiL2L6s9/ELYSzQq0TMHqaL8yjdXyAsRlNAkb48TBuJ3YnsHlu/yQtYPSQgAF7AFfXLGB11lCRDJXEfTrVv1o19bKS9lOJ1ikzxLmLBmfCEnFPIVwKUneQqIq7rEHcNgnYf7TsE8BXmWcJGD3OdcKZrxtr2mriZmDL3DHKQfhC/akZ+vhZWiRgDLT2tByj3DNgRwJfoeF7x4wJGD2sMRPx4y/COW4FPhr9W6MEjH4/v/NmHR9gbMaSgJ1BszX25Ny+SVrg6DgBAzYnXBue8n3gRcBDCGc7NgeWEe4F+n2i/N3A/g3j7kb4xS3lNMKvjGvjbgzsQ7imfmWi/Cpgj0SMujNdawj3mx0M/BnhV/ytgWcCZ5bUObfBa4vjnkO4d2ayvycS7j/bElgX2Inwq/DPSuKe0SBu1oEbeFVJrBWEe+32ADYkvO/7AScRvkRMujz6/9EmYPQ81wkJaux3wJuBvYHNCJcLrQ/sSJjzZ5X07+O5Y5QDeG1J3OuAtwCP4N658DjCWdPUZ3FSZQLGQGvPDGM0J3O3ov1ZErBe1pgi9ktK6q8gvD+PIpwB3JQwz99D/eXltQkY/X9+58U6PtDYjCUBm3Qb8FZgZ2AD4ADCewbw9Ny+SVrg6D4BS50Rug04rKbepsCXE3WvosGp/omFcdIK4OCaersQbrKNnZooW5WAXQTsWRPr2JK6lTeU18Q9F9ipou4S4N9K6u5SEzfnC9y2wJ8S5X8EbF0RY2/gyorXN+YErLe5DmxH+CITj+0DGvTzzYlYdwDr1tVto+jrHYmYpwKbVtTbmbBZTpm6BGyQtactxp2ATepyjdmKcBlh7PtUrxvbEzZvKdMkAet1vjAP1vEBx2ZsCdhtwF6J8usQNuZYmts3SQscHSZghDM/sZXA4xrWX0y4Bjv23pp6z0rU+SOJs1gl9XcuFtzYDlG5sgPoZTR8ICrw3UT9N9XUKYt7Ic2+gC8inaD+fU29nC9w8SVAEH61bfJco4dSfl/TKBMwep7rwCuicvdQ8YUtUf/kRKzKHyfaIj0XvgOs06DuloQdHVNKE7C+34+5wPxIwLpeYz6YqPNjYIMGMTci7PSZUpmAMcB8GXCMc69kGGJsxpaAvSo3tiRVotsE7DuJtl+Z2cYGTF+GdhOwfkWdVFKTvI+roo13Jto4OipTdgDdPyPO3yTq1/2yXxa38WYKhPvjYp+vqdPowE245O3WqNxqGibARRtPK3mNY03Aep3rwHujcrdmxjqI8EPB54BXE8481iZEuYq5EF8edhuwXUYb+xISzFhVAjbI2jML5kcC1tkaU4x3/MPX7cCOGTF3In22tS4B632+DDHGRZ3cBGyIsRlTAnYLDX4AkKQsdJSAAQ9LtHsJNVsll7T16kRbLy4puxXTl2ZdCSzOjLkD4XkrXydcsrUf0cGC9AH055lx1mf6IHFWTZ1U3PMy426SaON7NXWaJmCHJsp9Kad/RTupA//oEjAGmOukvyg8Ijde10rmwsdatJO6BCqZgA3xfswFxp+AdbrGEO5RjB3X4nW+L9FOaQLGcMeqUa/jRdmhxmZMCdi3cuNKUi26S8Belmj3bS3b2jrR1mdKyj43Ufads72a0n6lDqDvbtFO/Mvg+S3ifrhF3JuiNs6pKd80ATshUe5pLfp3WKKdMSZgvc914PWJcuczsoeeEjYRiDW6dClq5zmJdsoSsEHWnlkx/gSs0zWG9GVqj2wRc+dEO1UJ2FDHqlGv40XZocZmTAnYO3LjSlItukvAPp1ot/HDhhPtXRq1dUlJudQzpw5s/0oq+5Q6gD6vRTvxAzcvbRH3iBZxL4va+GVN+aYJ2C+iMvcAG7fo3/pM74o4xgSs97lO2OUzZRVh6/9DaHAfSdeYfmbQKtr9er4x05chliVgg6w9s2L8CVinawxwRVT2+tx4E23FP2pVJWBDHatGvY4XZYcamzElYM/IjStJteguAbsg0W7rZw0Bpyfam/pSD3wrUa7Rhhgt+pQ6gGY/1Bb436iN5S3i/lWLuL+O2qg789Y0AYvv47g8t28TbcW74I0xARvTXJ+0GvgBcAywF7CobZ9avo5FTO+EmXWJbtTe8qitsgRskPdjVow/AetsjSFsoBH7dm68ifbiRzRUJWBDfX5HvY4XZYcamzElYH+RG1eSatFdAnZDot25NnVzNtNf2FfO+loqXmPqAFq59XxJO3ECdkWLuFNb5DaIGx9cL6gpX3vgJmw7HPtBbt8m2ou3MB5jAjbUXH8g02cNqlxPODv2TGC93DHJRbgfMzb1OIeM9uJ7AssSsEHej1kx/gSsszUG2DMR76TceBPtxfeBVSVgQ31+R7uOj2BsxpSA7ZYbV5Jq0V0CFl861oVlibhzdhlLg9eYOoDu2qKduUjAsg8SdJOAbZcoc1pu3ybaOylqa4wJ2CBzvYi9C+GZQbn+SEjGHpU7NhljmLoXp3KHz5r24rMaZQnYYO/HLBh/AtbZGgM8MRHvA7nxJtp7a9RWVQI21LFqtOv4CMZmTAnYtrlxJakWHSRgwIYzLcfNPSkR+/qoTOXlfDO+zjElYG3idpGAPThR5qu5fZto7/1RW6NKwBhwrk/0YSnwOtIPEK9zN+GBrnO+zTKwRyLeJ2Zo79+jtqYSMEbwfszw+saegHW2xpB+HEfrzZMIn4dJyQSMYY9Vo13HRzA2Y0rASh8ALkmt0U0CtnSm5bi51MId33z9+1leS83rNAGbTsA2TpQ5PbdvE+0dF7U1tgRssLme6MsiwjOzPsT0ze51TmeOnwNG+gxY5TOKatr7TNRWKgEbzfvR4vUt5ATsCYl42TsCTrR3TNRWWQI25LFqtOv4CMbGBEzSfRvdXYIYP4i3cmemuQL8LIp7R4exTMCmE7BFTB/0Ws8npg/EnSdgwJJEG1WXIA4y1+sQEqCjgZOBFYnXFHvvHMdP3QM2y+Wo/xW1VXYJ4ijfjzos7ARs90S8T+bGm2gvflB51SWIQx2rRruOT5Qdamx6X8eLOiZgkvpBdwnY8qjN0gPgXALOSLyezTuKZQKW/uX02qjMNbl9m2jrm1FbbRKwrB3rSJ/Fq0rAlkdle5nrOYDFwJ8D76T8UsXbgQ3nMOYi4I4oRuUcq2nv7KitsgRs9O9HSsncXSgJ2AMT8c7IjTfR3heazoGh5kvfYzxRPmceDDU2va/jRR0TMEn9oLsELLXd7E5z0eeauB9LxN2/ZVufBX4EfBA4FNgu+rsJWDoBOzVRbqvc/hVtXR21U3cA/UQi9gMzYz480UZVAjbIXG+LkIy9lunnagEcPMex4jPSa2hxv1nR59ujtsoSsHn1fqzFAk7AirJXRWVvyI030dZFUVtVCdhQx6pRr+NF2aHGpvd1vKhjAiapH3SXgMW7UAG8ei76XBP3+Ym4x7Rs68qonWuiv5uApROwf0iUa/OA0Yck2qk7gB6fqPPQzLjPzolLz3OdcGnNo4GXA58CLgQObdFO6gv/K+e4r6kvNE9t0c5jEu2UJWCDrD2zKnk/FlIC9pVEzEe0iLkNYXOZSVUJ2FDHqlGv40XZocam93W8qGMCJqkfdJeA7Zto99fA4hZtrQtcDJwFfAD4W+AhJWVTu/Bd2CLmskQ7X47KmIClE7DUl+Xvt+jfsYl26g6g8fN/IPPh2IRdARvHpee5DuyfiPexFrEOT7Tzmtx2amL8dSLGyS3a+UiinbIEbJC1Z1aYgL0kEfPdLWK+OdFOVQI21LFq1Ot4UXaosel9HS/qmIBJ6gfdJWCLCL/Mx45q0dYbE+1cT8mubcCZifLPyYz56UQbR0ZlTMDKD9w/SZRtfOYD2BK4MdFG3QH0DYk6x2bE3RS4OScuPc91YD1gVVTmRjLv3yqJ9ezcPtfEWAz8LopxN/D4jDa2Jzy3LFaWgA229swCE7ANmN704WYyvgADmwHXJfpelYANMl+GGOOifM48GGpsel/Hi3omYJL6QUcJWNH2UYm2VwL7ZLSxjOkb+QHeX1HnkET564DtG8Y8gOlLWG4C1ovKmYCVH7gPS5S9lgZnDwjbH8ebb6xVdwA9oCRubXJCSBZSl0E1idvrXGd6R0DI2LYbuD/hl+xJd9PBlw3g9Ym+XkqD+wKLfn6v5D0pfahz3+/HXGCBJ2BF+dQX4NOApQ1iLWH6Yd1rVW4ewQDzZcAxbjwPivJDjM1Q67gJmKR+0G0Cdn/gF4n27wAOb1D/SaTPgqwAtqiotxj4n0S95cCja2IeRPqXs7ckypqAVf9y+t+J8lcCe1XE2IR0crFW3QF0HaZ/Rafoy7oV9TYnbNfeNm6vc70on/J2ai4PIpxB+1Ki7jfr+tkG4dKjyxLxLqJi3hLek2+XviPVCdgga88sMAFb+56nxv0bwGYV9Tah/Es31Cdgvc+XAcc4NwEbYmyGWsdNwCT1gw4TsKL9nUlfPgTwU+AVhN2KNiIs9A8mnD35RsUiemSDuDsCtyTqriFsXHAwsDVhod8CeDLwZabPfEHYyW3qF1hMwKD6wL0N6QPvGsKXzf2LsV+PMAfeBFyTKD+p8gBaxP1oSd1fAy8mXNK2FHgA8DjCM4PipDveRa1J3F7nOuHMQMqvCM//2r14jUsIX1CXES4DSm1DvxrYo+41tgXsA9yViLuKcH/XPoTLhjYEHkl4kG48d+6M/r80AStiDrL2zDBGCz4BK+ocWTL2NwD/DOxJmNcbEebKPzL96IvYzQ3i9v35nRfr+BBjU8TsfR3HBExSX+g4AStiHAzcVrEQ53hXZtx46+pcy4m2n59o3wSs/sD9WMLlm22cw3RC3CQR2oJmDx4ucwLTY1wbt4jd21wHtmV66+625nT3w5L+Hk76B44mzqbhg5ijmIOsPS3HxwTs3nqpbchncWPDuH1+fufNOt732BTxel/HMQGT1Bd6SMCKOHsyva17jtW02P4W2Jv0TdlNnEvFPUuYgEGzA/cjmd6Ioc6FhI041kT/3jQR+kvSZ0DrnEC4hLVVAlbE7m2uAw8DLp8h1krg75q+tlkBz6H8l/QyvwG2Ar4W/XttAlbEHGTtaTE2JmD31lsMnNjy/fpQIu7VGX3uZb4wz9bxom6vnyV6XscxAZPUF3pKwIpYGxKeK5K6x6rM3cDXgV1miLspYVvblQ1jriDcS1O50xkmYND8wP0Awhej1GVok+4hHDw3LOq1SsCKujtSvplH7FrgBRN1WydgRf3e5noR6zjyzvbeQzijtFtOrLkA7ET1fX6TvgZsXtRrlYAVdQdZe3JgApaq/1ya/3hzCcUunsB50d9+mxm38/nCPFzHi/q9fpbocR3HBExSX+gxAZuIuRHwDMJzOn4KXEG4ofdOwn0fFwBfAF4DbDOHcbcAXgR8ETifsAXuakLCdTHweeClNPzSk1jcwQSsLua2wOuAMwj3Iq0E/lS8Hx8hug+JGRKwiTZ2JXxh+GEx11YVcX9L2DXtCKIbuxNjnB23aKe3uV7EOgI4qYh1LSEpW0O4dOgS4BTCFs87zBJrLgC7Ae8mPLLgRkJyfnsxJscDj43Kt07AJtoYZO1p2DcTsHQb6wCHAp8h3P9zWzGn/1C0/wngWcCSiToXR3F/lhu3aKez+TLUGOfMg5p2ev0s0cM6jgmYJElzk4BJWliAq6N147Sh+yRJkjQvmIBJykG492d1tG6cOHS/JEmS5gUTMGlhAA4hPG/qeMKl4ju3bOdRicvIOt/lU5Ik6T7BBExaGIADEonTk1u0k7qPZ1kXfZYkSbrPMQGTFgbgQYnE6QuZbSxj+oHdl3bVZ0mSpPscEzBp4QB+mUjCXtWw7hMIO9u2qi9JkqT7mYBJCwnwwkQCBeFRHS8Ddidsf76k+O/DgRcAp5bUO4eJ7eklSZJUwwRMWlho/tDdOsuBbYd+PZIkSfOKCZi0sADrMv3Q7Vw/wgfoSpIk5TMBkxYm4DDgkszEaznwcmDx0P2XJEmal0zApIUN2Bd4D/Bd4Erg1mJduB24CjgTOA44EO/3kiRJkiRJkiRJkiRpDvw/iM/nsIJ3dr4AAAAASUVORK5CYII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Techniques de l’ingénieur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90" y="174722"/>
            <a:ext cx="229841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de l’ingénieur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Les </a:t>
            </a:r>
            <a:r>
              <a:rPr lang="fr-FR" sz="2400" b="1" dirty="0"/>
              <a:t>"articles de référence"</a:t>
            </a:r>
            <a:r>
              <a:rPr lang="fr-FR" sz="2400" dirty="0"/>
              <a:t> sont utiles pour revoir les connaissances fondamentales, faire un état de l'art ou une recherche bibliographique.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Les </a:t>
            </a:r>
            <a:r>
              <a:rPr lang="fr-FR" sz="2400" b="1" dirty="0"/>
              <a:t>"fiches pratiques"</a:t>
            </a:r>
            <a:r>
              <a:rPr lang="fr-FR" sz="2400" dirty="0"/>
              <a:t> répondent aux besoins opérationnels liés à des réalisations concrètes. Elles proposent des outils personnalisables à télécharger (check-lists, modèles de documents, tableurs préprogrammés</a:t>
            </a:r>
            <a:r>
              <a:rPr lang="fr-FR" sz="24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Les « </a:t>
            </a:r>
            <a:r>
              <a:rPr lang="fr-FR" sz="2400" b="1" dirty="0" smtClean="0"/>
              <a:t>livres blancs</a:t>
            </a:r>
            <a:r>
              <a:rPr lang="fr-FR" sz="2400" dirty="0" smtClean="0"/>
              <a:t> » sont des dossiers thématiques sur des sujets très spécifiques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Des </a:t>
            </a:r>
            <a:r>
              <a:rPr lang="fr-FR" sz="2400" b="1" dirty="0"/>
              <a:t>articles d'actualité</a:t>
            </a:r>
            <a:r>
              <a:rPr lang="fr-FR" sz="2400" dirty="0"/>
              <a:t> sont également disponibles.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05" y="274638"/>
            <a:ext cx="229841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de l’ingénieur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Possibilité de se créer un compte qui permet de se créer des alertes, de télécharger les articles en PDF et télécharger les articles gratuits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Cliquer sur « mes abonnements » ou mon compte quand on en a créé un pour avoir accès au dictionnaire multilingue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de </a:t>
            </a:r>
            <a:r>
              <a:rPr lang="fr-FR" dirty="0" smtClean="0"/>
              <a:t>l’ingénieur,</a:t>
            </a:r>
            <a:br>
              <a:rPr lang="fr-FR" dirty="0" smtClean="0"/>
            </a:br>
            <a:r>
              <a:rPr lang="fr-FR" dirty="0" smtClean="0"/>
              <a:t>Comment accéder à la base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767206"/>
            <a:ext cx="7800975" cy="4006214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8100392" y="2286000"/>
            <a:ext cx="886854" cy="561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839097" y="2991394"/>
            <a:ext cx="2834640" cy="574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1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de l’ingénieur,</a:t>
            </a:r>
            <a:br>
              <a:rPr lang="fr-FR" dirty="0"/>
            </a:br>
            <a:r>
              <a:rPr lang="fr-FR" dirty="0"/>
              <a:t>Comment accéder à la base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885660"/>
            <a:ext cx="7632700" cy="3912181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6374674" y="5133703"/>
            <a:ext cx="1725718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7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de l’ingénieur,</a:t>
            </a:r>
            <a:br>
              <a:rPr lang="fr-FR" dirty="0"/>
            </a:br>
            <a:r>
              <a:rPr lang="fr-FR" dirty="0"/>
              <a:t>Comment accéder à la base 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901234"/>
            <a:ext cx="7632700" cy="38810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6" y="274638"/>
            <a:ext cx="2298413" cy="76190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4180114" y="1175657"/>
            <a:ext cx="1436915" cy="1658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0" y="3879669"/>
            <a:ext cx="731520" cy="522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20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PSaclay">
      <a:dk1>
        <a:srgbClr val="63003C"/>
      </a:dk1>
      <a:lt1>
        <a:srgbClr val="FFFFFF"/>
      </a:lt1>
      <a:dk2>
        <a:srgbClr val="000000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3" ma:contentTypeDescription="Crée un document." ma:contentTypeScope="" ma:versionID="49e4d68a6e63967bb26c92ac82a42af8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Props1.xml><?xml version="1.0" encoding="utf-8"?>
<ds:datastoreItem xmlns:ds="http://schemas.openxmlformats.org/officeDocument/2006/customXml" ds:itemID="{8F231A7F-5DFE-48A7-A162-AC781F2EE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D784-515E-419F-B8F5-D0BD9CB43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B21F9-C84D-4CB3-9B93-2E12428323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43969</TotalTime>
  <Words>306</Words>
  <Application>Microsoft Office PowerPoint</Application>
  <PresentationFormat>Affichage à l'écran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Open Sans</vt:lpstr>
      <vt:lpstr>Wingdings</vt:lpstr>
      <vt:lpstr>Thème Office</vt:lpstr>
      <vt:lpstr>Techniques de l’ingénieur</vt:lpstr>
      <vt:lpstr>Techniques de l’ingénieur</vt:lpstr>
      <vt:lpstr>Une encyclopédie en ligne :  Techniques de l’ingénieur </vt:lpstr>
      <vt:lpstr>Techniques de l’ingénieur </vt:lpstr>
      <vt:lpstr>Techniques de l’ingénieur</vt:lpstr>
      <vt:lpstr>Techniques de l’ingénieur</vt:lpstr>
      <vt:lpstr>Techniques de l’ingénieur, Comment accéder à la base ?</vt:lpstr>
      <vt:lpstr>Techniques de l’ingénieur, Comment accéder à la base ?</vt:lpstr>
      <vt:lpstr>Techniques de l’ingénieur, Comment accéder à la base ?</vt:lpstr>
      <vt:lpstr>Techniques de l’ingénieur, Comment accéder à la base ?</vt:lpstr>
      <vt:lpstr>Techniques de l’ingénieur, Comment accéder à la base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marie-pauline GACOIN</dc:creator>
  <dc:description>Modèle de présentation 2020</dc:description>
  <cp:lastModifiedBy>Nathalie De Joie</cp:lastModifiedBy>
  <cp:revision>962</cp:revision>
  <cp:lastPrinted>2017-09-21T11:38:15Z</cp:lastPrinted>
  <dcterms:created xsi:type="dcterms:W3CDTF">2015-09-07T10:02:18Z</dcterms:created>
  <dcterms:modified xsi:type="dcterms:W3CDTF">2020-04-20T10:58:59Z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