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05" r:id="rId3"/>
    <p:sldId id="282" r:id="rId4"/>
    <p:sldId id="284" r:id="rId5"/>
    <p:sldId id="283" r:id="rId6"/>
    <p:sldId id="293" r:id="rId7"/>
    <p:sldId id="273" r:id="rId8"/>
    <p:sldId id="311" r:id="rId9"/>
    <p:sldId id="312" r:id="rId10"/>
    <p:sldId id="313" r:id="rId11"/>
    <p:sldId id="306" r:id="rId12"/>
    <p:sldId id="314" r:id="rId13"/>
    <p:sldId id="308" r:id="rId14"/>
    <p:sldId id="316" r:id="rId15"/>
    <p:sldId id="315" r:id="rId16"/>
    <p:sldId id="317" r:id="rId17"/>
    <p:sldId id="318" r:id="rId18"/>
    <p:sldId id="319" r:id="rId19"/>
    <p:sldId id="294" r:id="rId20"/>
    <p:sldId id="310" r:id="rId21"/>
  </p:sldIdLst>
  <p:sldSz cx="12192000" cy="6858000"/>
  <p:notesSz cx="9945688"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43" autoAdjust="0"/>
  </p:normalViewPr>
  <p:slideViewPr>
    <p:cSldViewPr snapToGrid="0">
      <p:cViewPr varScale="1">
        <p:scale>
          <a:sx n="72" d="100"/>
          <a:sy n="72" d="100"/>
        </p:scale>
        <p:origin x="202" y="62"/>
      </p:cViewPr>
      <p:guideLst/>
    </p:cSldViewPr>
  </p:slideViewPr>
  <p:outlineViewPr>
    <p:cViewPr>
      <p:scale>
        <a:sx n="33" d="100"/>
        <a:sy n="33" d="100"/>
      </p:scale>
      <p:origin x="0" y="-32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4309799" cy="344091"/>
          </a:xfrm>
          <a:prstGeom prst="rect">
            <a:avLst/>
          </a:prstGeom>
        </p:spPr>
        <p:txBody>
          <a:bodyPr vert="horz" lIns="91429" tIns="45714" rIns="91429" bIns="45714" rtlCol="0"/>
          <a:lstStyle>
            <a:lvl1pPr algn="l">
              <a:defRPr sz="1200"/>
            </a:lvl1pPr>
          </a:lstStyle>
          <a:p>
            <a:endParaRPr lang="fr-FR"/>
          </a:p>
        </p:txBody>
      </p:sp>
      <p:sp>
        <p:nvSpPr>
          <p:cNvPr id="3" name="Espace réservé de la date 2"/>
          <p:cNvSpPr>
            <a:spLocks noGrp="1"/>
          </p:cNvSpPr>
          <p:nvPr>
            <p:ph type="dt" sz="quarter" idx="1"/>
          </p:nvPr>
        </p:nvSpPr>
        <p:spPr>
          <a:xfrm>
            <a:off x="5633587" y="3"/>
            <a:ext cx="4309799" cy="344091"/>
          </a:xfrm>
          <a:prstGeom prst="rect">
            <a:avLst/>
          </a:prstGeom>
        </p:spPr>
        <p:txBody>
          <a:bodyPr vert="horz" lIns="91429" tIns="45714" rIns="91429" bIns="45714" rtlCol="0"/>
          <a:lstStyle>
            <a:lvl1pPr algn="r">
              <a:defRPr sz="1200"/>
            </a:lvl1pPr>
          </a:lstStyle>
          <a:p>
            <a:fld id="{6AC79D72-C571-4545-8A54-D1CE68FA155C}" type="datetimeFigureOut">
              <a:rPr lang="fr-FR" smtClean="0"/>
              <a:t>12/11/2024</a:t>
            </a:fld>
            <a:endParaRPr lang="fr-FR"/>
          </a:p>
        </p:txBody>
      </p:sp>
      <p:sp>
        <p:nvSpPr>
          <p:cNvPr id="4" name="Espace réservé du pied de page 3"/>
          <p:cNvSpPr>
            <a:spLocks noGrp="1"/>
          </p:cNvSpPr>
          <p:nvPr>
            <p:ph type="ftr" sz="quarter" idx="2"/>
          </p:nvPr>
        </p:nvSpPr>
        <p:spPr>
          <a:xfrm>
            <a:off x="0" y="6513910"/>
            <a:ext cx="4309799" cy="344090"/>
          </a:xfrm>
          <a:prstGeom prst="rect">
            <a:avLst/>
          </a:prstGeom>
        </p:spPr>
        <p:txBody>
          <a:bodyPr vert="horz" lIns="91429" tIns="45714" rIns="91429" bIns="4571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3587" y="6513910"/>
            <a:ext cx="4309799" cy="344090"/>
          </a:xfrm>
          <a:prstGeom prst="rect">
            <a:avLst/>
          </a:prstGeom>
        </p:spPr>
        <p:txBody>
          <a:bodyPr vert="horz" lIns="91429" tIns="45714" rIns="91429" bIns="45714" rtlCol="0" anchor="b"/>
          <a:lstStyle>
            <a:lvl1pPr algn="r">
              <a:defRPr sz="1200"/>
            </a:lvl1pPr>
          </a:lstStyle>
          <a:p>
            <a:fld id="{390D91DA-6373-4592-A4D3-2E430EBA32F0}" type="slidenum">
              <a:rPr lang="fr-FR" smtClean="0"/>
              <a:t>‹N°›</a:t>
            </a:fld>
            <a:endParaRPr lang="fr-FR"/>
          </a:p>
        </p:txBody>
      </p:sp>
    </p:spTree>
    <p:extLst>
      <p:ext uri="{BB962C8B-B14F-4D97-AF65-F5344CB8AC3E}">
        <p14:creationId xmlns:p14="http://schemas.microsoft.com/office/powerpoint/2010/main" val="2957744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4309799" cy="344091"/>
          </a:xfrm>
          <a:prstGeom prst="rect">
            <a:avLst/>
          </a:prstGeom>
        </p:spPr>
        <p:txBody>
          <a:bodyPr vert="horz" lIns="91429" tIns="45714" rIns="91429" bIns="45714" rtlCol="0"/>
          <a:lstStyle>
            <a:lvl1pPr algn="l">
              <a:defRPr sz="1200"/>
            </a:lvl1pPr>
          </a:lstStyle>
          <a:p>
            <a:endParaRPr lang="fr-FR"/>
          </a:p>
        </p:txBody>
      </p:sp>
      <p:sp>
        <p:nvSpPr>
          <p:cNvPr id="3" name="Espace réservé de la date 2"/>
          <p:cNvSpPr>
            <a:spLocks noGrp="1"/>
          </p:cNvSpPr>
          <p:nvPr>
            <p:ph type="dt" idx="1"/>
          </p:nvPr>
        </p:nvSpPr>
        <p:spPr>
          <a:xfrm>
            <a:off x="5633587" y="3"/>
            <a:ext cx="4309799" cy="344091"/>
          </a:xfrm>
          <a:prstGeom prst="rect">
            <a:avLst/>
          </a:prstGeom>
        </p:spPr>
        <p:txBody>
          <a:bodyPr vert="horz" lIns="91429" tIns="45714" rIns="91429" bIns="45714" rtlCol="0"/>
          <a:lstStyle>
            <a:lvl1pPr algn="r">
              <a:defRPr sz="1200"/>
            </a:lvl1pPr>
          </a:lstStyle>
          <a:p>
            <a:fld id="{33567856-E79B-475B-94FF-8C9E4EF9D011}" type="datetimeFigureOut">
              <a:rPr lang="fr-FR" smtClean="0"/>
              <a:t>12/11/2024</a:t>
            </a:fld>
            <a:endParaRPr lang="fr-FR"/>
          </a:p>
        </p:txBody>
      </p:sp>
      <p:sp>
        <p:nvSpPr>
          <p:cNvPr id="4" name="Espace réservé de l'image des diapositives 3"/>
          <p:cNvSpPr>
            <a:spLocks noGrp="1" noRot="1" noChangeAspect="1"/>
          </p:cNvSpPr>
          <p:nvPr>
            <p:ph type="sldImg" idx="2"/>
          </p:nvPr>
        </p:nvSpPr>
        <p:spPr>
          <a:xfrm>
            <a:off x="2914650" y="857250"/>
            <a:ext cx="4116388" cy="2316163"/>
          </a:xfrm>
          <a:prstGeom prst="rect">
            <a:avLst/>
          </a:prstGeom>
          <a:noFill/>
          <a:ln w="12700">
            <a:solidFill>
              <a:prstClr val="black"/>
            </a:solidFill>
          </a:ln>
        </p:spPr>
        <p:txBody>
          <a:bodyPr vert="horz" lIns="91429" tIns="45714" rIns="91429" bIns="45714" rtlCol="0" anchor="ctr"/>
          <a:lstStyle/>
          <a:p>
            <a:endParaRPr lang="fr-FR"/>
          </a:p>
        </p:txBody>
      </p:sp>
      <p:sp>
        <p:nvSpPr>
          <p:cNvPr id="5" name="Espace réservé des commentaires 4"/>
          <p:cNvSpPr>
            <a:spLocks noGrp="1"/>
          </p:cNvSpPr>
          <p:nvPr>
            <p:ph type="body" sz="quarter" idx="3"/>
          </p:nvPr>
        </p:nvSpPr>
        <p:spPr>
          <a:xfrm>
            <a:off x="994569" y="3300414"/>
            <a:ext cx="7956550" cy="2700338"/>
          </a:xfrm>
          <a:prstGeom prst="rect">
            <a:avLst/>
          </a:prstGeom>
        </p:spPr>
        <p:txBody>
          <a:bodyPr vert="horz" lIns="91429" tIns="45714" rIns="91429" bIns="4571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4309799" cy="344090"/>
          </a:xfrm>
          <a:prstGeom prst="rect">
            <a:avLst/>
          </a:prstGeom>
        </p:spPr>
        <p:txBody>
          <a:bodyPr vert="horz" lIns="91429" tIns="45714" rIns="91429" bIns="4571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3587" y="6513910"/>
            <a:ext cx="4309799" cy="344090"/>
          </a:xfrm>
          <a:prstGeom prst="rect">
            <a:avLst/>
          </a:prstGeom>
        </p:spPr>
        <p:txBody>
          <a:bodyPr vert="horz" lIns="91429" tIns="45714" rIns="91429" bIns="45714" rtlCol="0" anchor="b"/>
          <a:lstStyle>
            <a:lvl1pPr algn="r">
              <a:defRPr sz="1200"/>
            </a:lvl1pPr>
          </a:lstStyle>
          <a:p>
            <a:fld id="{7A4AB779-8593-4322-ABC2-54D8B81E1993}" type="slidenum">
              <a:rPr lang="fr-FR" smtClean="0"/>
              <a:t>‹N°›</a:t>
            </a:fld>
            <a:endParaRPr lang="fr-FR"/>
          </a:p>
        </p:txBody>
      </p:sp>
    </p:spTree>
    <p:extLst>
      <p:ext uri="{BB962C8B-B14F-4D97-AF65-F5344CB8AC3E}">
        <p14:creationId xmlns:p14="http://schemas.microsoft.com/office/powerpoint/2010/main" val="260739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4AB779-8593-4322-ABC2-54D8B81E1993}" type="slidenum">
              <a:rPr lang="fr-FR" smtClean="0"/>
              <a:t>1</a:t>
            </a:fld>
            <a:endParaRPr lang="fr-FR"/>
          </a:p>
        </p:txBody>
      </p:sp>
    </p:spTree>
    <p:extLst>
      <p:ext uri="{BB962C8B-B14F-4D97-AF65-F5344CB8AC3E}">
        <p14:creationId xmlns:p14="http://schemas.microsoft.com/office/powerpoint/2010/main" val="128008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A4AB779-8593-4322-ABC2-54D8B81E1993}" type="slidenum">
              <a:rPr lang="fr-FR" smtClean="0"/>
              <a:t>7</a:t>
            </a:fld>
            <a:endParaRPr lang="fr-FR"/>
          </a:p>
        </p:txBody>
      </p:sp>
    </p:spTree>
    <p:extLst>
      <p:ext uri="{BB962C8B-B14F-4D97-AF65-F5344CB8AC3E}">
        <p14:creationId xmlns:p14="http://schemas.microsoft.com/office/powerpoint/2010/main" val="70163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88EF38-170E-4678-B2EA-D799442687DC}" type="datetimeFigureOut">
              <a:rPr lang="fr-FR" smtClean="0"/>
              <a:t>12/11/2024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EADE-8C67-418E-BC9F-0BCA42B12663}"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4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88EF38-170E-4678-B2EA-D799442687DC}" type="datetimeFigureOut">
              <a:rPr lang="fr-FR" smtClean="0"/>
              <a:t>12/11/2024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EADE-8C67-418E-BC9F-0BCA42B12663}" type="slidenum">
              <a:rPr lang="fr-FR" smtClean="0"/>
              <a:t>‹N°›</a:t>
            </a:fld>
            <a:endParaRPr lang="fr-FR"/>
          </a:p>
        </p:txBody>
      </p:sp>
    </p:spTree>
    <p:extLst>
      <p:ext uri="{BB962C8B-B14F-4D97-AF65-F5344CB8AC3E}">
        <p14:creationId xmlns:p14="http://schemas.microsoft.com/office/powerpoint/2010/main" val="171889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88EF38-170E-4678-B2EA-D799442687DC}" type="datetimeFigureOut">
              <a:rPr lang="fr-FR" smtClean="0"/>
              <a:t>12/11/2024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EADE-8C67-418E-BC9F-0BCA42B12663}" type="slidenum">
              <a:rPr lang="fr-FR" smtClean="0"/>
              <a:t>‹N°›</a:t>
            </a:fld>
            <a:endParaRPr lang="fr-FR"/>
          </a:p>
        </p:txBody>
      </p:sp>
    </p:spTree>
    <p:extLst>
      <p:ext uri="{BB962C8B-B14F-4D97-AF65-F5344CB8AC3E}">
        <p14:creationId xmlns:p14="http://schemas.microsoft.com/office/powerpoint/2010/main" val="246346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88EF38-170E-4678-B2EA-D799442687DC}" type="datetimeFigureOut">
              <a:rPr lang="fr-FR" smtClean="0"/>
              <a:t>12/11/2024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EADE-8C67-418E-BC9F-0BCA42B12663}" type="slidenum">
              <a:rPr lang="fr-FR" smtClean="0"/>
              <a:t>‹N°›</a:t>
            </a:fld>
            <a:endParaRPr lang="fr-FR"/>
          </a:p>
        </p:txBody>
      </p:sp>
    </p:spTree>
    <p:extLst>
      <p:ext uri="{BB962C8B-B14F-4D97-AF65-F5344CB8AC3E}">
        <p14:creationId xmlns:p14="http://schemas.microsoft.com/office/powerpoint/2010/main" val="18079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488EF38-170E-4678-B2EA-D799442687DC}" type="datetimeFigureOut">
              <a:rPr lang="fr-FR" smtClean="0"/>
              <a:t>12/11/2024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EADE-8C67-418E-BC9F-0BCA42B12663}"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77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88EF38-170E-4678-B2EA-D799442687DC}" type="datetimeFigureOut">
              <a:rPr lang="fr-FR" smtClean="0"/>
              <a:t>12/11/2024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AEEADE-8C67-418E-BC9F-0BCA42B12663}" type="slidenum">
              <a:rPr lang="fr-FR" smtClean="0"/>
              <a:t>‹N°›</a:t>
            </a:fld>
            <a:endParaRPr lang="fr-FR"/>
          </a:p>
        </p:txBody>
      </p:sp>
    </p:spTree>
    <p:extLst>
      <p:ext uri="{BB962C8B-B14F-4D97-AF65-F5344CB8AC3E}">
        <p14:creationId xmlns:p14="http://schemas.microsoft.com/office/powerpoint/2010/main" val="356622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88EF38-170E-4678-B2EA-D799442687DC}" type="datetimeFigureOut">
              <a:rPr lang="fr-FR" smtClean="0"/>
              <a:t>12/11/2024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AAEEADE-8C67-418E-BC9F-0BCA42B12663}" type="slidenum">
              <a:rPr lang="fr-FR" smtClean="0"/>
              <a:t>‹N°›</a:t>
            </a:fld>
            <a:endParaRPr lang="fr-FR"/>
          </a:p>
        </p:txBody>
      </p:sp>
    </p:spTree>
    <p:extLst>
      <p:ext uri="{BB962C8B-B14F-4D97-AF65-F5344CB8AC3E}">
        <p14:creationId xmlns:p14="http://schemas.microsoft.com/office/powerpoint/2010/main" val="135383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488EF38-170E-4678-B2EA-D799442687DC}" type="datetimeFigureOut">
              <a:rPr lang="fr-FR" smtClean="0"/>
              <a:t>12/11/2024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AAEEADE-8C67-418E-BC9F-0BCA42B12663}" type="slidenum">
              <a:rPr lang="fr-FR" smtClean="0"/>
              <a:t>‹N°›</a:t>
            </a:fld>
            <a:endParaRPr lang="fr-FR"/>
          </a:p>
        </p:txBody>
      </p:sp>
    </p:spTree>
    <p:extLst>
      <p:ext uri="{BB962C8B-B14F-4D97-AF65-F5344CB8AC3E}">
        <p14:creationId xmlns:p14="http://schemas.microsoft.com/office/powerpoint/2010/main" val="155986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88EF38-170E-4678-B2EA-D799442687DC}" type="datetimeFigureOut">
              <a:rPr lang="fr-FR" smtClean="0"/>
              <a:t>12/11/2024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AAAEEADE-8C67-418E-BC9F-0BCA42B12663}" type="slidenum">
              <a:rPr lang="fr-FR" smtClean="0"/>
              <a:t>‹N°›</a:t>
            </a:fld>
            <a:endParaRPr lang="fr-FR"/>
          </a:p>
        </p:txBody>
      </p:sp>
    </p:spTree>
    <p:extLst>
      <p:ext uri="{BB962C8B-B14F-4D97-AF65-F5344CB8AC3E}">
        <p14:creationId xmlns:p14="http://schemas.microsoft.com/office/powerpoint/2010/main" val="204893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88EF38-170E-4678-B2EA-D799442687DC}" type="datetimeFigureOut">
              <a:rPr lang="fr-FR" smtClean="0"/>
              <a:t>12/11/2024</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AEEADE-8C67-418E-BC9F-0BCA42B12663}" type="slidenum">
              <a:rPr lang="fr-FR" smtClean="0"/>
              <a:t>‹N°›</a:t>
            </a:fld>
            <a:endParaRPr lang="fr-FR"/>
          </a:p>
        </p:txBody>
      </p:sp>
    </p:spTree>
    <p:extLst>
      <p:ext uri="{BB962C8B-B14F-4D97-AF65-F5344CB8AC3E}">
        <p14:creationId xmlns:p14="http://schemas.microsoft.com/office/powerpoint/2010/main" val="205350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488EF38-170E-4678-B2EA-D799442687DC}" type="datetimeFigureOut">
              <a:rPr lang="fr-FR" smtClean="0"/>
              <a:t>12/11/2024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AEEADE-8C67-418E-BC9F-0BCA42B12663}" type="slidenum">
              <a:rPr lang="fr-FR" smtClean="0"/>
              <a:t>‹N°›</a:t>
            </a:fld>
            <a:endParaRPr lang="fr-FR"/>
          </a:p>
        </p:txBody>
      </p:sp>
    </p:spTree>
    <p:extLst>
      <p:ext uri="{BB962C8B-B14F-4D97-AF65-F5344CB8AC3E}">
        <p14:creationId xmlns:p14="http://schemas.microsoft.com/office/powerpoint/2010/main" val="144801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88EF38-170E-4678-B2EA-D799442687DC}" type="datetimeFigureOut">
              <a:rPr lang="fr-FR" smtClean="0"/>
              <a:t>12/11/2024</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AAEEADE-8C67-418E-BC9F-0BCA42B12663}"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3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err="1"/>
              <a:t>Creation</a:t>
            </a:r>
            <a:r>
              <a:rPr lang="fr-FR" dirty="0"/>
              <a:t> de site web avec </a:t>
            </a:r>
            <a:r>
              <a:rPr lang="fr-FR" dirty="0" err="1"/>
              <a:t>Weebly</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95834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10451-7CE9-41EF-6E2C-9C71C0593AA8}"/>
              </a:ext>
            </a:extLst>
          </p:cNvPr>
          <p:cNvSpPr>
            <a:spLocks noGrp="1"/>
          </p:cNvSpPr>
          <p:nvPr>
            <p:ph type="title"/>
          </p:nvPr>
        </p:nvSpPr>
        <p:spPr/>
        <p:txBody>
          <a:bodyPr>
            <a:noAutofit/>
          </a:bodyPr>
          <a:lstStyle/>
          <a:p>
            <a:r>
              <a:rPr lang="fr-FR" sz="4000" dirty="0"/>
              <a:t>Le menu Pages permet de supprimer et ajouter des pages. On peut ajouter des pages avec ou sans zone de titre (En-Tête)</a:t>
            </a:r>
          </a:p>
        </p:txBody>
      </p:sp>
      <p:sp>
        <p:nvSpPr>
          <p:cNvPr id="3" name="Espace réservé du contenu 2">
            <a:extLst>
              <a:ext uri="{FF2B5EF4-FFF2-40B4-BE49-F238E27FC236}">
                <a16:creationId xmlns:a16="http://schemas.microsoft.com/office/drawing/2014/main" id="{7CA05A55-9481-70C1-77EE-E104DA77D60E}"/>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EA0A1E7C-B85C-3960-AD41-533296E15869}"/>
              </a:ext>
            </a:extLst>
          </p:cNvPr>
          <p:cNvPicPr>
            <a:picLocks noChangeAspect="1"/>
          </p:cNvPicPr>
          <p:nvPr/>
        </p:nvPicPr>
        <p:blipFill>
          <a:blip r:embed="rId2"/>
          <a:stretch>
            <a:fillRect/>
          </a:stretch>
        </p:blipFill>
        <p:spPr>
          <a:xfrm>
            <a:off x="768927" y="1845734"/>
            <a:ext cx="4009558" cy="4023360"/>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22ED2019-0C2A-7A58-20A1-48D774789EFB}"/>
              </a:ext>
            </a:extLst>
          </p:cNvPr>
          <p:cNvPicPr>
            <a:picLocks noChangeAspect="1"/>
          </p:cNvPicPr>
          <p:nvPr/>
        </p:nvPicPr>
        <p:blipFill>
          <a:blip r:embed="rId3"/>
          <a:stretch>
            <a:fillRect/>
          </a:stretch>
        </p:blipFill>
        <p:spPr>
          <a:xfrm>
            <a:off x="6126480" y="2299421"/>
            <a:ext cx="2695575" cy="3838575"/>
          </a:xfrm>
          <a:prstGeom prst="rect">
            <a:avLst/>
          </a:prstGeom>
          <a:ln>
            <a:noFill/>
          </a:ln>
          <a:effectLst>
            <a:outerShdw blurRad="292100" dist="139700" dir="2700000" algn="tl" rotWithShape="0">
              <a:srgbClr val="333333">
                <a:alpha val="65000"/>
              </a:srgbClr>
            </a:outerShdw>
          </a:effectLst>
        </p:spPr>
      </p:pic>
      <p:sp>
        <p:nvSpPr>
          <p:cNvPr id="9" name="Flèche : droite 8">
            <a:extLst>
              <a:ext uri="{FF2B5EF4-FFF2-40B4-BE49-F238E27FC236}">
                <a16:creationId xmlns:a16="http://schemas.microsoft.com/office/drawing/2014/main" id="{B4B53F6F-5E51-388B-0B94-9EDF0F27DE28}"/>
              </a:ext>
            </a:extLst>
          </p:cNvPr>
          <p:cNvSpPr/>
          <p:nvPr/>
        </p:nvSpPr>
        <p:spPr>
          <a:xfrm rot="790872">
            <a:off x="2700303" y="3153642"/>
            <a:ext cx="3657600" cy="550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631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33DE0-56F6-40AF-9F3C-313C69B8F014}"/>
              </a:ext>
            </a:extLst>
          </p:cNvPr>
          <p:cNvSpPr>
            <a:spLocks noGrp="1"/>
          </p:cNvSpPr>
          <p:nvPr>
            <p:ph type="title"/>
          </p:nvPr>
        </p:nvSpPr>
        <p:spPr/>
        <p:txBody>
          <a:bodyPr>
            <a:noAutofit/>
          </a:bodyPr>
          <a:lstStyle/>
          <a:p>
            <a:r>
              <a:rPr lang="fr-FR" sz="3200" dirty="0"/>
              <a:t>La flèche en haut à gauche de n’importe quel élément permet de copier/coller, la croix de supprimer. </a:t>
            </a:r>
          </a:p>
        </p:txBody>
      </p:sp>
      <p:sp>
        <p:nvSpPr>
          <p:cNvPr id="3" name="Espace réservé du contenu 2">
            <a:extLst>
              <a:ext uri="{FF2B5EF4-FFF2-40B4-BE49-F238E27FC236}">
                <a16:creationId xmlns:a16="http://schemas.microsoft.com/office/drawing/2014/main" id="{7A1DBE3A-6B8E-4534-ABC1-8CC452F79C6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617849E-284D-46AB-8A8A-D72A47C46349}"/>
              </a:ext>
            </a:extLst>
          </p:cNvPr>
          <p:cNvPicPr>
            <a:picLocks noChangeAspect="1"/>
          </p:cNvPicPr>
          <p:nvPr/>
        </p:nvPicPr>
        <p:blipFill>
          <a:blip r:embed="rId2"/>
          <a:stretch>
            <a:fillRect/>
          </a:stretch>
        </p:blipFill>
        <p:spPr>
          <a:xfrm>
            <a:off x="325677" y="2011663"/>
            <a:ext cx="8680537" cy="2834673"/>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6CBDDE27-B96A-4AF6-A42B-230AE04B3AC6}"/>
              </a:ext>
            </a:extLst>
          </p:cNvPr>
          <p:cNvPicPr>
            <a:picLocks noChangeAspect="1"/>
          </p:cNvPicPr>
          <p:nvPr/>
        </p:nvPicPr>
        <p:blipFill>
          <a:blip r:embed="rId3"/>
          <a:stretch>
            <a:fillRect/>
          </a:stretch>
        </p:blipFill>
        <p:spPr>
          <a:xfrm>
            <a:off x="2784953" y="3711345"/>
            <a:ext cx="8680538" cy="2157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512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FBBF69-7799-078A-7F3B-DF8A260BB9C9}"/>
              </a:ext>
            </a:extLst>
          </p:cNvPr>
          <p:cNvSpPr>
            <a:spLocks noGrp="1"/>
          </p:cNvSpPr>
          <p:nvPr>
            <p:ph type="title"/>
          </p:nvPr>
        </p:nvSpPr>
        <p:spPr/>
        <p:txBody>
          <a:bodyPr>
            <a:noAutofit/>
          </a:bodyPr>
          <a:lstStyle/>
          <a:p>
            <a:r>
              <a:rPr lang="fr-FR" sz="3600" dirty="0"/>
              <a:t>Pour supprimer une section ou changer son image de fond, cliquer sur un endroit vide de la section.</a:t>
            </a:r>
          </a:p>
        </p:txBody>
      </p:sp>
      <p:sp>
        <p:nvSpPr>
          <p:cNvPr id="3" name="Espace réservé du contenu 2">
            <a:extLst>
              <a:ext uri="{FF2B5EF4-FFF2-40B4-BE49-F238E27FC236}">
                <a16:creationId xmlns:a16="http://schemas.microsoft.com/office/drawing/2014/main" id="{CC6225CE-EFFF-E61B-4F40-36B2ED40175C}"/>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94594902-A850-5CEF-EA52-3FEFEFBA21D4}"/>
              </a:ext>
            </a:extLst>
          </p:cNvPr>
          <p:cNvPicPr>
            <a:picLocks noChangeAspect="1"/>
          </p:cNvPicPr>
          <p:nvPr/>
        </p:nvPicPr>
        <p:blipFill>
          <a:blip r:embed="rId2"/>
          <a:stretch>
            <a:fillRect/>
          </a:stretch>
        </p:blipFill>
        <p:spPr>
          <a:xfrm>
            <a:off x="2053070" y="2044434"/>
            <a:ext cx="7766339" cy="3933034"/>
          </a:xfrm>
          <a:prstGeom prst="rect">
            <a:avLst/>
          </a:prstGeom>
        </p:spPr>
      </p:pic>
    </p:spTree>
    <p:extLst>
      <p:ext uri="{BB962C8B-B14F-4D97-AF65-F5344CB8AC3E}">
        <p14:creationId xmlns:p14="http://schemas.microsoft.com/office/powerpoint/2010/main" val="34343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294E5-0BAA-4D10-A743-E88C29ADFBE7}"/>
              </a:ext>
            </a:extLst>
          </p:cNvPr>
          <p:cNvSpPr>
            <a:spLocks noGrp="1"/>
          </p:cNvSpPr>
          <p:nvPr>
            <p:ph type="title"/>
          </p:nvPr>
        </p:nvSpPr>
        <p:spPr>
          <a:xfrm>
            <a:off x="1066800" y="96189"/>
            <a:ext cx="10058400" cy="1450757"/>
          </a:xfrm>
        </p:spPr>
        <p:txBody>
          <a:bodyPr>
            <a:noAutofit/>
          </a:bodyPr>
          <a:lstStyle/>
          <a:p>
            <a:r>
              <a:rPr lang="fr-FR" sz="2800" dirty="0"/>
              <a:t>La mise en page se fait en glissant/déplaçant les objets ou en en ajoutant de nouveaux. On ne choisit pas précisément où le placer mais si il doit être au dessus/à coté/entre d’autres objets</a:t>
            </a:r>
          </a:p>
        </p:txBody>
      </p:sp>
      <p:sp>
        <p:nvSpPr>
          <p:cNvPr id="3" name="Espace réservé du contenu 2">
            <a:extLst>
              <a:ext uri="{FF2B5EF4-FFF2-40B4-BE49-F238E27FC236}">
                <a16:creationId xmlns:a16="http://schemas.microsoft.com/office/drawing/2014/main" id="{30F85523-56B1-4318-9CA1-C8D07E9B710C}"/>
              </a:ext>
            </a:extLst>
          </p:cNvPr>
          <p:cNvSpPr>
            <a:spLocks noGrp="1"/>
          </p:cNvSpPr>
          <p:nvPr>
            <p:ph idx="1"/>
          </p:nvPr>
        </p:nvSpPr>
        <p:spPr/>
        <p:txBody>
          <a:bodyPr/>
          <a:lstStyle/>
          <a:p>
            <a:endParaRPr lang="fr-FR" dirty="0"/>
          </a:p>
        </p:txBody>
      </p:sp>
      <p:pic>
        <p:nvPicPr>
          <p:cNvPr id="6" name="Image 5">
            <a:extLst>
              <a:ext uri="{FF2B5EF4-FFF2-40B4-BE49-F238E27FC236}">
                <a16:creationId xmlns:a16="http://schemas.microsoft.com/office/drawing/2014/main" id="{47033B3C-71FD-EF85-8379-861E3D9725C6}"/>
              </a:ext>
            </a:extLst>
          </p:cNvPr>
          <p:cNvPicPr>
            <a:picLocks noChangeAspect="1"/>
          </p:cNvPicPr>
          <p:nvPr/>
        </p:nvPicPr>
        <p:blipFill>
          <a:blip r:embed="rId2"/>
          <a:stretch>
            <a:fillRect/>
          </a:stretch>
        </p:blipFill>
        <p:spPr>
          <a:xfrm>
            <a:off x="360823" y="1378763"/>
            <a:ext cx="5598969" cy="2138449"/>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DC021ED9-AEE7-9F97-51CA-8657F5C962A5}"/>
              </a:ext>
            </a:extLst>
          </p:cNvPr>
          <p:cNvPicPr>
            <a:picLocks noChangeAspect="1"/>
          </p:cNvPicPr>
          <p:nvPr/>
        </p:nvPicPr>
        <p:blipFill>
          <a:blip r:embed="rId3"/>
          <a:stretch>
            <a:fillRect/>
          </a:stretch>
        </p:blipFill>
        <p:spPr>
          <a:xfrm>
            <a:off x="6431412" y="2339159"/>
            <a:ext cx="4921699" cy="1912620"/>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AFEF5DC9-8A47-39D9-9A94-CA5B296C3432}"/>
              </a:ext>
            </a:extLst>
          </p:cNvPr>
          <p:cNvPicPr>
            <a:picLocks noChangeAspect="1"/>
          </p:cNvPicPr>
          <p:nvPr/>
        </p:nvPicPr>
        <p:blipFill>
          <a:blip r:embed="rId4"/>
          <a:stretch>
            <a:fillRect/>
          </a:stretch>
        </p:blipFill>
        <p:spPr>
          <a:xfrm>
            <a:off x="271893" y="3914797"/>
            <a:ext cx="5725392" cy="1564440"/>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DDCE5222-2E08-C676-021A-83C106E3B288}"/>
              </a:ext>
            </a:extLst>
          </p:cNvPr>
          <p:cNvPicPr>
            <a:picLocks noChangeAspect="1"/>
          </p:cNvPicPr>
          <p:nvPr/>
        </p:nvPicPr>
        <p:blipFill>
          <a:blip r:embed="rId5"/>
          <a:stretch>
            <a:fillRect/>
          </a:stretch>
        </p:blipFill>
        <p:spPr>
          <a:xfrm>
            <a:off x="5997285" y="3781640"/>
            <a:ext cx="5598969" cy="2718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0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DF506-8AA9-00C0-48F6-97720EFEA5EB}"/>
              </a:ext>
            </a:extLst>
          </p:cNvPr>
          <p:cNvSpPr>
            <a:spLocks noGrp="1"/>
          </p:cNvSpPr>
          <p:nvPr>
            <p:ph type="title"/>
          </p:nvPr>
        </p:nvSpPr>
        <p:spPr/>
        <p:txBody>
          <a:bodyPr>
            <a:normAutofit fontScale="90000"/>
          </a:bodyPr>
          <a:lstStyle/>
          <a:p>
            <a:r>
              <a:rPr lang="fr-FR" dirty="0"/>
              <a:t>Les liens (vers une autre page ou un site web) peuvent être ajouté sur les boutons ou images</a:t>
            </a:r>
          </a:p>
        </p:txBody>
      </p:sp>
      <p:sp>
        <p:nvSpPr>
          <p:cNvPr id="3" name="Espace réservé du contenu 2">
            <a:extLst>
              <a:ext uri="{FF2B5EF4-FFF2-40B4-BE49-F238E27FC236}">
                <a16:creationId xmlns:a16="http://schemas.microsoft.com/office/drawing/2014/main" id="{AB046B88-5E63-B46A-AC91-CE08EB70C94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D7985CF9-AB62-9CB3-0A7E-6560C0AC6D04}"/>
              </a:ext>
            </a:extLst>
          </p:cNvPr>
          <p:cNvPicPr>
            <a:picLocks noChangeAspect="1"/>
          </p:cNvPicPr>
          <p:nvPr/>
        </p:nvPicPr>
        <p:blipFill>
          <a:blip r:embed="rId2"/>
          <a:stretch>
            <a:fillRect/>
          </a:stretch>
        </p:blipFill>
        <p:spPr>
          <a:xfrm>
            <a:off x="782348" y="1730049"/>
            <a:ext cx="3694535" cy="4139045"/>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D430C0F6-1C34-00B9-DE2E-9C3300B7C7A3}"/>
              </a:ext>
            </a:extLst>
          </p:cNvPr>
          <p:cNvPicPr>
            <a:picLocks noChangeAspect="1"/>
          </p:cNvPicPr>
          <p:nvPr/>
        </p:nvPicPr>
        <p:blipFill>
          <a:blip r:embed="rId3"/>
          <a:stretch>
            <a:fillRect/>
          </a:stretch>
        </p:blipFill>
        <p:spPr>
          <a:xfrm>
            <a:off x="4654862" y="1986401"/>
            <a:ext cx="2943236" cy="3742026"/>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31BA081B-6F21-0CFE-EAEF-BE19127DF63E}"/>
              </a:ext>
            </a:extLst>
          </p:cNvPr>
          <p:cNvPicPr>
            <a:picLocks noChangeAspect="1"/>
          </p:cNvPicPr>
          <p:nvPr/>
        </p:nvPicPr>
        <p:blipFill>
          <a:blip r:embed="rId4"/>
          <a:stretch>
            <a:fillRect/>
          </a:stretch>
        </p:blipFill>
        <p:spPr>
          <a:xfrm>
            <a:off x="7965461" y="1737360"/>
            <a:ext cx="3585074" cy="3411115"/>
          </a:xfrm>
          <a:prstGeom prst="rect">
            <a:avLst/>
          </a:prstGeom>
          <a:ln>
            <a:noFill/>
          </a:ln>
          <a:effectLst>
            <a:outerShdw blurRad="292100" dist="139700" dir="2700000" algn="tl" rotWithShape="0">
              <a:srgbClr val="333333">
                <a:alpha val="65000"/>
              </a:srgbClr>
            </a:outerShdw>
          </a:effectLst>
        </p:spPr>
      </p:pic>
      <p:sp>
        <p:nvSpPr>
          <p:cNvPr id="11" name="Flèche : droite 10">
            <a:extLst>
              <a:ext uri="{FF2B5EF4-FFF2-40B4-BE49-F238E27FC236}">
                <a16:creationId xmlns:a16="http://schemas.microsoft.com/office/drawing/2014/main" id="{8F4154CA-86A9-8AE1-F31C-D2339AB306A1}"/>
              </a:ext>
            </a:extLst>
          </p:cNvPr>
          <p:cNvSpPr/>
          <p:nvPr/>
        </p:nvSpPr>
        <p:spPr>
          <a:xfrm>
            <a:off x="3821594" y="1986401"/>
            <a:ext cx="1488558" cy="318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50824B25-B926-861F-ED3E-234C1B3BFAEA}"/>
              </a:ext>
            </a:extLst>
          </p:cNvPr>
          <p:cNvSpPr/>
          <p:nvPr/>
        </p:nvSpPr>
        <p:spPr>
          <a:xfrm>
            <a:off x="6881850" y="1986401"/>
            <a:ext cx="1488558" cy="318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426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E11C5-CAB5-12DF-FFF1-D44EF38F3D42}"/>
              </a:ext>
            </a:extLst>
          </p:cNvPr>
          <p:cNvSpPr>
            <a:spLocks noGrp="1"/>
          </p:cNvSpPr>
          <p:nvPr>
            <p:ph type="title"/>
          </p:nvPr>
        </p:nvSpPr>
        <p:spPr/>
        <p:txBody>
          <a:bodyPr>
            <a:noAutofit/>
          </a:bodyPr>
          <a:lstStyle/>
          <a:p>
            <a:r>
              <a:rPr lang="fr-FR" sz="3600" dirty="0"/>
              <a:t>Pour placer une image, la faire glisser sur </a:t>
            </a:r>
            <a:r>
              <a:rPr lang="fr-FR" sz="3600" dirty="0" err="1"/>
              <a:t>Weebly</a:t>
            </a:r>
            <a:r>
              <a:rPr lang="fr-FR" sz="3600" dirty="0"/>
              <a:t> (ou d’utiliser l’outil image). Ne pas oublier de changer son format si plusieurs images sont cote à cote.</a:t>
            </a:r>
          </a:p>
        </p:txBody>
      </p:sp>
      <p:sp>
        <p:nvSpPr>
          <p:cNvPr id="3" name="Espace réservé du contenu 2">
            <a:extLst>
              <a:ext uri="{FF2B5EF4-FFF2-40B4-BE49-F238E27FC236}">
                <a16:creationId xmlns:a16="http://schemas.microsoft.com/office/drawing/2014/main" id="{E0FF7E04-764D-A565-B10C-8AA122ED06FB}"/>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CA259493-150E-F5AB-A493-28B44CC5D012}"/>
              </a:ext>
            </a:extLst>
          </p:cNvPr>
          <p:cNvPicPr>
            <a:picLocks noChangeAspect="1"/>
          </p:cNvPicPr>
          <p:nvPr/>
        </p:nvPicPr>
        <p:blipFill>
          <a:blip r:embed="rId2"/>
          <a:stretch>
            <a:fillRect/>
          </a:stretch>
        </p:blipFill>
        <p:spPr>
          <a:xfrm>
            <a:off x="1097280" y="1746807"/>
            <a:ext cx="4613265" cy="2364844"/>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5B1DE3E2-DF8A-C172-F084-E2E7C96E3EEF}"/>
              </a:ext>
            </a:extLst>
          </p:cNvPr>
          <p:cNvPicPr>
            <a:picLocks noChangeAspect="1"/>
          </p:cNvPicPr>
          <p:nvPr/>
        </p:nvPicPr>
        <p:blipFill>
          <a:blip r:embed="rId3"/>
          <a:stretch>
            <a:fillRect/>
          </a:stretch>
        </p:blipFill>
        <p:spPr>
          <a:xfrm>
            <a:off x="8111157" y="2183791"/>
            <a:ext cx="3252249" cy="3347246"/>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7201AC98-FC41-92EB-5E0F-50336FE86C0C}"/>
              </a:ext>
            </a:extLst>
          </p:cNvPr>
          <p:cNvPicPr>
            <a:picLocks noChangeAspect="1"/>
          </p:cNvPicPr>
          <p:nvPr/>
        </p:nvPicPr>
        <p:blipFill>
          <a:blip r:embed="rId4"/>
          <a:stretch>
            <a:fillRect/>
          </a:stretch>
        </p:blipFill>
        <p:spPr>
          <a:xfrm>
            <a:off x="2412222" y="4138111"/>
            <a:ext cx="5075757" cy="3013731"/>
          </a:xfrm>
          <a:prstGeom prst="rect">
            <a:avLst/>
          </a:prstGeom>
          <a:ln>
            <a:noFill/>
          </a:ln>
          <a:effectLst>
            <a:outerShdw blurRad="292100" dist="139700" dir="2700000" algn="tl" rotWithShape="0">
              <a:srgbClr val="333333">
                <a:alpha val="65000"/>
              </a:srgbClr>
            </a:outerShdw>
          </a:effectLst>
        </p:spPr>
      </p:pic>
      <p:sp>
        <p:nvSpPr>
          <p:cNvPr id="10" name="Flèche : droite 9">
            <a:extLst>
              <a:ext uri="{FF2B5EF4-FFF2-40B4-BE49-F238E27FC236}">
                <a16:creationId xmlns:a16="http://schemas.microsoft.com/office/drawing/2014/main" id="{B8074044-4784-4901-D12F-5E535EC45D86}"/>
              </a:ext>
            </a:extLst>
          </p:cNvPr>
          <p:cNvSpPr/>
          <p:nvPr/>
        </p:nvSpPr>
        <p:spPr>
          <a:xfrm>
            <a:off x="6347638" y="2685371"/>
            <a:ext cx="1488558" cy="318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5011254D-AFBC-446D-5D7C-9E0330795AC4}"/>
              </a:ext>
            </a:extLst>
          </p:cNvPr>
          <p:cNvSpPr/>
          <p:nvPr/>
        </p:nvSpPr>
        <p:spPr>
          <a:xfrm rot="9693165">
            <a:off x="7821048" y="5791569"/>
            <a:ext cx="1488558" cy="318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454D2DE5-AACF-53CB-CF11-1733BD84DADC}"/>
              </a:ext>
            </a:extLst>
          </p:cNvPr>
          <p:cNvSpPr/>
          <p:nvPr/>
        </p:nvSpPr>
        <p:spPr>
          <a:xfrm>
            <a:off x="2297430" y="1836287"/>
            <a:ext cx="2503170" cy="598825"/>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Ellipse 13">
            <a:extLst>
              <a:ext uri="{FF2B5EF4-FFF2-40B4-BE49-F238E27FC236}">
                <a16:creationId xmlns:a16="http://schemas.microsoft.com/office/drawing/2014/main" id="{069AA515-E74A-FD63-4D0E-9886BC9F738F}"/>
              </a:ext>
            </a:extLst>
          </p:cNvPr>
          <p:cNvSpPr/>
          <p:nvPr/>
        </p:nvSpPr>
        <p:spPr>
          <a:xfrm>
            <a:off x="9026130" y="4808371"/>
            <a:ext cx="1141320" cy="83104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Ellipse 14">
            <a:extLst>
              <a:ext uri="{FF2B5EF4-FFF2-40B4-BE49-F238E27FC236}">
                <a16:creationId xmlns:a16="http://schemas.microsoft.com/office/drawing/2014/main" id="{89EA39D2-BA10-7AB8-6855-B1A34C3BC73E}"/>
              </a:ext>
            </a:extLst>
          </p:cNvPr>
          <p:cNvSpPr/>
          <p:nvPr/>
        </p:nvSpPr>
        <p:spPr>
          <a:xfrm>
            <a:off x="5206318" y="6347262"/>
            <a:ext cx="1141320" cy="83104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5158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E1040-03A6-AFB7-121E-E64F814AE08D}"/>
              </a:ext>
            </a:extLst>
          </p:cNvPr>
          <p:cNvSpPr>
            <a:spLocks noGrp="1"/>
          </p:cNvSpPr>
          <p:nvPr>
            <p:ph type="title"/>
          </p:nvPr>
        </p:nvSpPr>
        <p:spPr/>
        <p:txBody>
          <a:bodyPr>
            <a:normAutofit fontScale="90000"/>
          </a:bodyPr>
          <a:lstStyle/>
          <a:p>
            <a:r>
              <a:rPr lang="fr-FR" dirty="0"/>
              <a:t>Les styles (police, couleurs par défaut) peuvent être changé dans le menu Thème</a:t>
            </a:r>
          </a:p>
        </p:txBody>
      </p:sp>
      <p:sp>
        <p:nvSpPr>
          <p:cNvPr id="3" name="Espace réservé du contenu 2">
            <a:extLst>
              <a:ext uri="{FF2B5EF4-FFF2-40B4-BE49-F238E27FC236}">
                <a16:creationId xmlns:a16="http://schemas.microsoft.com/office/drawing/2014/main" id="{2A783E3A-06D3-CDD6-DBCE-50F5FF682451}"/>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45679090-4AA2-9695-1533-9971E9B8616F}"/>
              </a:ext>
            </a:extLst>
          </p:cNvPr>
          <p:cNvPicPr>
            <a:picLocks noChangeAspect="1"/>
          </p:cNvPicPr>
          <p:nvPr/>
        </p:nvPicPr>
        <p:blipFill>
          <a:blip r:embed="rId2"/>
          <a:stretch>
            <a:fillRect/>
          </a:stretch>
        </p:blipFill>
        <p:spPr>
          <a:xfrm>
            <a:off x="174351" y="1737360"/>
            <a:ext cx="5496791" cy="2795511"/>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FE9205E1-AA2E-9B55-6C02-AC244D0E82BB}"/>
              </a:ext>
            </a:extLst>
          </p:cNvPr>
          <p:cNvPicPr>
            <a:picLocks noChangeAspect="1"/>
          </p:cNvPicPr>
          <p:nvPr/>
        </p:nvPicPr>
        <p:blipFill>
          <a:blip r:embed="rId3"/>
          <a:stretch>
            <a:fillRect/>
          </a:stretch>
        </p:blipFill>
        <p:spPr>
          <a:xfrm>
            <a:off x="6520860" y="1698479"/>
            <a:ext cx="1979956" cy="4592398"/>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9EB26EF4-8061-5C3F-6E21-3D1AE694CC02}"/>
              </a:ext>
            </a:extLst>
          </p:cNvPr>
          <p:cNvPicPr>
            <a:picLocks noChangeAspect="1"/>
          </p:cNvPicPr>
          <p:nvPr/>
        </p:nvPicPr>
        <p:blipFill>
          <a:blip r:embed="rId4"/>
          <a:stretch>
            <a:fillRect/>
          </a:stretch>
        </p:blipFill>
        <p:spPr>
          <a:xfrm>
            <a:off x="9122785" y="1698479"/>
            <a:ext cx="2133865" cy="4297891"/>
          </a:xfrm>
          <a:prstGeom prst="rect">
            <a:avLst/>
          </a:prstGeom>
          <a:ln>
            <a:noFill/>
          </a:ln>
          <a:effectLst>
            <a:outerShdw blurRad="292100" dist="139700" dir="2700000" algn="tl" rotWithShape="0">
              <a:srgbClr val="333333">
                <a:alpha val="65000"/>
              </a:srgbClr>
            </a:outerShdw>
          </a:effectLst>
        </p:spPr>
      </p:pic>
      <p:sp>
        <p:nvSpPr>
          <p:cNvPr id="11" name="Flèche : droite 10">
            <a:extLst>
              <a:ext uri="{FF2B5EF4-FFF2-40B4-BE49-F238E27FC236}">
                <a16:creationId xmlns:a16="http://schemas.microsoft.com/office/drawing/2014/main" id="{C611D543-9298-2758-023B-96ED4DCD8DBD}"/>
              </a:ext>
            </a:extLst>
          </p:cNvPr>
          <p:cNvSpPr/>
          <p:nvPr/>
        </p:nvSpPr>
        <p:spPr>
          <a:xfrm>
            <a:off x="5351721" y="2007183"/>
            <a:ext cx="1488558" cy="318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E7544F5C-00C5-348B-1A1A-72BEB1A92AFF}"/>
              </a:ext>
            </a:extLst>
          </p:cNvPr>
          <p:cNvSpPr/>
          <p:nvPr/>
        </p:nvSpPr>
        <p:spPr>
          <a:xfrm>
            <a:off x="7935187" y="2007183"/>
            <a:ext cx="1488558" cy="318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57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F57632-2DC1-9810-1BB9-83FC53077577}"/>
              </a:ext>
            </a:extLst>
          </p:cNvPr>
          <p:cNvSpPr>
            <a:spLocks noGrp="1"/>
          </p:cNvSpPr>
          <p:nvPr>
            <p:ph type="title"/>
          </p:nvPr>
        </p:nvSpPr>
        <p:spPr/>
        <p:txBody>
          <a:bodyPr/>
          <a:lstStyle/>
          <a:p>
            <a:r>
              <a:rPr lang="fr-FR" dirty="0"/>
              <a:t>Les en-tête peuvent être changées (et supprimées dans le menu Page)</a:t>
            </a:r>
          </a:p>
        </p:txBody>
      </p:sp>
      <p:sp>
        <p:nvSpPr>
          <p:cNvPr id="3" name="Espace réservé du contenu 2">
            <a:extLst>
              <a:ext uri="{FF2B5EF4-FFF2-40B4-BE49-F238E27FC236}">
                <a16:creationId xmlns:a16="http://schemas.microsoft.com/office/drawing/2014/main" id="{B2C16A31-D2DC-C83B-A0E4-1B83F0F5BA4D}"/>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556EB95C-BD25-3946-88A1-A067816D1CAC}"/>
              </a:ext>
            </a:extLst>
          </p:cNvPr>
          <p:cNvPicPr>
            <a:picLocks noChangeAspect="1"/>
          </p:cNvPicPr>
          <p:nvPr/>
        </p:nvPicPr>
        <p:blipFill>
          <a:blip r:embed="rId2"/>
          <a:stretch>
            <a:fillRect/>
          </a:stretch>
        </p:blipFill>
        <p:spPr>
          <a:xfrm>
            <a:off x="0" y="1882509"/>
            <a:ext cx="12192000" cy="3092981"/>
          </a:xfrm>
          <a:prstGeom prst="rect">
            <a:avLst/>
          </a:prstGeom>
        </p:spPr>
      </p:pic>
    </p:spTree>
    <p:extLst>
      <p:ext uri="{BB962C8B-B14F-4D97-AF65-F5344CB8AC3E}">
        <p14:creationId xmlns:p14="http://schemas.microsoft.com/office/powerpoint/2010/main" val="291768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E7075-9EDE-5955-E802-4CB16ED44B1A}"/>
              </a:ext>
            </a:extLst>
          </p:cNvPr>
          <p:cNvSpPr>
            <a:spLocks noGrp="1"/>
          </p:cNvSpPr>
          <p:nvPr>
            <p:ph type="title"/>
          </p:nvPr>
        </p:nvSpPr>
        <p:spPr/>
        <p:txBody>
          <a:bodyPr>
            <a:normAutofit fontScale="90000"/>
          </a:bodyPr>
          <a:lstStyle/>
          <a:p>
            <a:r>
              <a:rPr lang="fr-FR" dirty="0"/>
              <a:t>Pour ajouter un PDF, le plus simple est d’ajouter un document </a:t>
            </a:r>
            <a:r>
              <a:rPr lang="fr-FR" dirty="0" err="1"/>
              <a:t>ScribBD</a:t>
            </a:r>
            <a:r>
              <a:rPr lang="fr-FR" dirty="0"/>
              <a:t>, et en plus de mettre le fichier pour téléchargement </a:t>
            </a:r>
          </a:p>
        </p:txBody>
      </p:sp>
      <p:sp>
        <p:nvSpPr>
          <p:cNvPr id="3" name="Espace réservé du contenu 2">
            <a:extLst>
              <a:ext uri="{FF2B5EF4-FFF2-40B4-BE49-F238E27FC236}">
                <a16:creationId xmlns:a16="http://schemas.microsoft.com/office/drawing/2014/main" id="{C2859FE1-2ED7-A726-C4B8-B93B1923CA37}"/>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D73FC091-D284-AD7C-2F49-DF7187061C26}"/>
              </a:ext>
            </a:extLst>
          </p:cNvPr>
          <p:cNvPicPr>
            <a:picLocks noChangeAspect="1"/>
          </p:cNvPicPr>
          <p:nvPr/>
        </p:nvPicPr>
        <p:blipFill>
          <a:blip r:embed="rId2"/>
          <a:stretch>
            <a:fillRect/>
          </a:stretch>
        </p:blipFill>
        <p:spPr>
          <a:xfrm>
            <a:off x="817696" y="1964732"/>
            <a:ext cx="8631104" cy="3785364"/>
          </a:xfrm>
          <a:prstGeom prst="rect">
            <a:avLst/>
          </a:prstGeom>
        </p:spPr>
      </p:pic>
      <p:sp>
        <p:nvSpPr>
          <p:cNvPr id="7" name="Ellipse 6">
            <a:extLst>
              <a:ext uri="{FF2B5EF4-FFF2-40B4-BE49-F238E27FC236}">
                <a16:creationId xmlns:a16="http://schemas.microsoft.com/office/drawing/2014/main" id="{8E2B8C39-764A-CE80-FA01-0A7BEFDF330B}"/>
              </a:ext>
            </a:extLst>
          </p:cNvPr>
          <p:cNvSpPr/>
          <p:nvPr/>
        </p:nvSpPr>
        <p:spPr>
          <a:xfrm>
            <a:off x="240030" y="3429000"/>
            <a:ext cx="1879715" cy="1153391"/>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Ellipse 7">
            <a:extLst>
              <a:ext uri="{FF2B5EF4-FFF2-40B4-BE49-F238E27FC236}">
                <a16:creationId xmlns:a16="http://schemas.microsoft.com/office/drawing/2014/main" id="{C4F3D4BD-D22F-5665-B1B8-E77EB98FE21C}"/>
              </a:ext>
            </a:extLst>
          </p:cNvPr>
          <p:cNvSpPr/>
          <p:nvPr/>
        </p:nvSpPr>
        <p:spPr>
          <a:xfrm>
            <a:off x="1179888" y="4233067"/>
            <a:ext cx="1667222" cy="931215"/>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Flèche : droite 9">
            <a:extLst>
              <a:ext uri="{FF2B5EF4-FFF2-40B4-BE49-F238E27FC236}">
                <a16:creationId xmlns:a16="http://schemas.microsoft.com/office/drawing/2014/main" id="{27CBD90C-7A42-8534-24EB-20E14F1D60AF}"/>
              </a:ext>
            </a:extLst>
          </p:cNvPr>
          <p:cNvSpPr/>
          <p:nvPr/>
        </p:nvSpPr>
        <p:spPr>
          <a:xfrm>
            <a:off x="1998921" y="3538438"/>
            <a:ext cx="5669570" cy="285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4B0F9C2F-6ADA-DB35-91AE-A24B531ABDF3}"/>
              </a:ext>
            </a:extLst>
          </p:cNvPr>
          <p:cNvSpPr/>
          <p:nvPr/>
        </p:nvSpPr>
        <p:spPr>
          <a:xfrm rot="556856">
            <a:off x="2741463" y="4948552"/>
            <a:ext cx="4417142" cy="336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80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L’indexation par Google permet d’apparaitre dans le moteur de recherche</a:t>
            </a:r>
          </a:p>
        </p:txBody>
      </p:sp>
      <p:sp>
        <p:nvSpPr>
          <p:cNvPr id="3" name="Espace réservé du contenu 2"/>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BD2EF0A0-56EE-4C84-9415-893B24194206}"/>
              </a:ext>
            </a:extLst>
          </p:cNvPr>
          <p:cNvPicPr>
            <a:picLocks noChangeAspect="1"/>
          </p:cNvPicPr>
          <p:nvPr/>
        </p:nvPicPr>
        <p:blipFill>
          <a:blip r:embed="rId2"/>
          <a:stretch>
            <a:fillRect/>
          </a:stretch>
        </p:blipFill>
        <p:spPr>
          <a:xfrm>
            <a:off x="2395537" y="1845734"/>
            <a:ext cx="7400925" cy="4171950"/>
          </a:xfrm>
          <a:prstGeom prst="rect">
            <a:avLst/>
          </a:prstGeom>
        </p:spPr>
      </p:pic>
    </p:spTree>
    <p:extLst>
      <p:ext uri="{BB962C8B-B14F-4D97-AF65-F5344CB8AC3E}">
        <p14:creationId xmlns:p14="http://schemas.microsoft.com/office/powerpoint/2010/main" val="209355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3435F-C193-42F5-8105-AAB47DEB2E11}"/>
              </a:ext>
            </a:extLst>
          </p:cNvPr>
          <p:cNvSpPr>
            <a:spLocks noGrp="1"/>
          </p:cNvSpPr>
          <p:nvPr>
            <p:ph type="title"/>
          </p:nvPr>
        </p:nvSpPr>
        <p:spPr/>
        <p:txBody>
          <a:bodyPr/>
          <a:lstStyle/>
          <a:p>
            <a:r>
              <a:rPr lang="fr-FR" dirty="0"/>
              <a:t>Créer</a:t>
            </a:r>
            <a:r>
              <a:rPr lang="fr-FR" baseline="0" dirty="0"/>
              <a:t> un site web: wiki, site personnel, site professionnel…</a:t>
            </a:r>
            <a:endParaRPr lang="fr-FR" dirty="0"/>
          </a:p>
        </p:txBody>
      </p:sp>
      <p:sp>
        <p:nvSpPr>
          <p:cNvPr id="3" name="Espace réservé du contenu 2">
            <a:extLst>
              <a:ext uri="{FF2B5EF4-FFF2-40B4-BE49-F238E27FC236}">
                <a16:creationId xmlns:a16="http://schemas.microsoft.com/office/drawing/2014/main" id="{5CD3F3FB-C00C-470D-8C0B-EE51CC0E1D2F}"/>
              </a:ext>
            </a:extLst>
          </p:cNvPr>
          <p:cNvSpPr>
            <a:spLocks noGrp="1"/>
          </p:cNvSpPr>
          <p:nvPr>
            <p:ph idx="1"/>
          </p:nvPr>
        </p:nvSpPr>
        <p:spPr/>
        <p:txBody>
          <a:bodyPr/>
          <a:lstStyle/>
          <a:p>
            <a:endParaRPr lang="fr-FR"/>
          </a:p>
        </p:txBody>
      </p:sp>
      <p:pic>
        <p:nvPicPr>
          <p:cNvPr id="4" name="Espace réservé du contenu 3">
            <a:extLst>
              <a:ext uri="{FF2B5EF4-FFF2-40B4-BE49-F238E27FC236}">
                <a16:creationId xmlns:a16="http://schemas.microsoft.com/office/drawing/2014/main" id="{12C87BAD-A71D-4F16-9C13-2A1C44DA9DC5}"/>
              </a:ext>
            </a:extLst>
          </p:cNvPr>
          <p:cNvPicPr>
            <a:picLocks noChangeAspect="1"/>
          </p:cNvPicPr>
          <p:nvPr/>
        </p:nvPicPr>
        <p:blipFill>
          <a:blip r:embed="rId2"/>
          <a:stretch>
            <a:fillRect/>
          </a:stretch>
        </p:blipFill>
        <p:spPr>
          <a:xfrm>
            <a:off x="1899717" y="1845734"/>
            <a:ext cx="7798273" cy="4835890"/>
          </a:xfrm>
          <a:prstGeom prst="rect">
            <a:avLst/>
          </a:prstGeom>
        </p:spPr>
      </p:pic>
    </p:spTree>
    <p:extLst>
      <p:ext uri="{BB962C8B-B14F-4D97-AF65-F5344CB8AC3E}">
        <p14:creationId xmlns:p14="http://schemas.microsoft.com/office/powerpoint/2010/main" val="258566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DFE1B-E6C8-4EC1-AE11-FB059462E29B}"/>
              </a:ext>
            </a:extLst>
          </p:cNvPr>
          <p:cNvSpPr>
            <a:spLocks noGrp="1"/>
          </p:cNvSpPr>
          <p:nvPr>
            <p:ph type="title"/>
          </p:nvPr>
        </p:nvSpPr>
        <p:spPr/>
        <p:txBody>
          <a:bodyPr>
            <a:noAutofit/>
          </a:bodyPr>
          <a:lstStyle/>
          <a:p>
            <a:r>
              <a:rPr lang="fr-FR" sz="3600" dirty="0"/>
              <a:t>Vous allez utiliser </a:t>
            </a:r>
            <a:r>
              <a:rPr lang="fr-FR" sz="3600" dirty="0" err="1"/>
              <a:t>Weebly</a:t>
            </a:r>
            <a:r>
              <a:rPr lang="fr-FR" sz="3600" dirty="0"/>
              <a:t> pour votre Portfolio. Ce portfolio sera utilisé par de nombreux enseignements au S2, donc soignez le bien!</a:t>
            </a:r>
          </a:p>
        </p:txBody>
      </p:sp>
      <p:sp>
        <p:nvSpPr>
          <p:cNvPr id="3" name="Espace réservé du contenu 2">
            <a:extLst>
              <a:ext uri="{FF2B5EF4-FFF2-40B4-BE49-F238E27FC236}">
                <a16:creationId xmlns:a16="http://schemas.microsoft.com/office/drawing/2014/main" id="{9A073F74-FBA0-4854-AB0E-6BFA5F03C89F}"/>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86FB6F66-2389-4CE5-920A-BDF10E41ED0F}"/>
              </a:ext>
            </a:extLst>
          </p:cNvPr>
          <p:cNvPicPr>
            <a:picLocks noChangeAspect="1"/>
          </p:cNvPicPr>
          <p:nvPr/>
        </p:nvPicPr>
        <p:blipFill>
          <a:blip r:embed="rId2"/>
          <a:stretch>
            <a:fillRect/>
          </a:stretch>
        </p:blipFill>
        <p:spPr>
          <a:xfrm>
            <a:off x="2430049" y="2391688"/>
            <a:ext cx="6463430" cy="3585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938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créer un site web, l’outil dépend de l’objectif</a:t>
            </a:r>
          </a:p>
        </p:txBody>
      </p:sp>
      <p:sp>
        <p:nvSpPr>
          <p:cNvPr id="3" name="Espace réservé du contenu 2"/>
          <p:cNvSpPr>
            <a:spLocks noGrp="1"/>
          </p:cNvSpPr>
          <p:nvPr>
            <p:ph idx="1"/>
          </p:nvPr>
        </p:nvSpPr>
        <p:spPr/>
        <p:txBody>
          <a:bodyPr/>
          <a:lstStyle/>
          <a:p>
            <a:endParaRPr lang="fr-FR" dirty="0"/>
          </a:p>
        </p:txBody>
      </p:sp>
      <p:pic>
        <p:nvPicPr>
          <p:cNvPr id="10" name="Image 9"/>
          <p:cNvPicPr>
            <a:picLocks noChangeAspect="1"/>
          </p:cNvPicPr>
          <p:nvPr/>
        </p:nvPicPr>
        <p:blipFill>
          <a:blip r:embed="rId2"/>
          <a:stretch>
            <a:fillRect/>
          </a:stretch>
        </p:blipFill>
        <p:spPr>
          <a:xfrm>
            <a:off x="6585742" y="1196622"/>
            <a:ext cx="5320859" cy="3324577"/>
          </a:xfrm>
          <a:prstGeom prst="rect">
            <a:avLst/>
          </a:prstGeom>
        </p:spPr>
      </p:pic>
      <p:pic>
        <p:nvPicPr>
          <p:cNvPr id="12" name="Image 11"/>
          <p:cNvPicPr>
            <a:picLocks noChangeAspect="1"/>
          </p:cNvPicPr>
          <p:nvPr/>
        </p:nvPicPr>
        <p:blipFill>
          <a:blip r:embed="rId3"/>
          <a:stretch>
            <a:fillRect/>
          </a:stretch>
        </p:blipFill>
        <p:spPr>
          <a:xfrm>
            <a:off x="-116946" y="2852055"/>
            <a:ext cx="7669213" cy="4005945"/>
          </a:xfrm>
          <a:prstGeom prst="rect">
            <a:avLst/>
          </a:prstGeom>
        </p:spPr>
      </p:pic>
    </p:spTree>
    <p:extLst>
      <p:ext uri="{BB962C8B-B14F-4D97-AF65-F5344CB8AC3E}">
        <p14:creationId xmlns:p14="http://schemas.microsoft.com/office/powerpoint/2010/main" val="57121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Pour une petite/moyenne entreprise ou pour gérer une quantité importante de contenu, les CMS (Content Managent System) permettent de créer des sites de type wiki/blogs/site de commerce de façon simple</a:t>
            </a:r>
          </a:p>
        </p:txBody>
      </p:sp>
      <p:sp>
        <p:nvSpPr>
          <p:cNvPr id="3" name="Espace réservé du contenu 2"/>
          <p:cNvSpPr>
            <a:spLocks noGrp="1"/>
          </p:cNvSpPr>
          <p:nvPr>
            <p:ph idx="1"/>
          </p:nvPr>
        </p:nvSpPr>
        <p:spPr/>
        <p:txBody>
          <a:bodyPr/>
          <a:lstStyle/>
          <a:p>
            <a:endParaRPr lang="fr-FR" dirty="0"/>
          </a:p>
        </p:txBody>
      </p:sp>
      <p:pic>
        <p:nvPicPr>
          <p:cNvPr id="5" name="Image 4"/>
          <p:cNvPicPr>
            <a:picLocks noChangeAspect="1"/>
          </p:cNvPicPr>
          <p:nvPr/>
        </p:nvPicPr>
        <p:blipFill>
          <a:blip r:embed="rId2"/>
          <a:stretch>
            <a:fillRect/>
          </a:stretch>
        </p:blipFill>
        <p:spPr>
          <a:xfrm>
            <a:off x="74083" y="1737360"/>
            <a:ext cx="6391089" cy="3658729"/>
          </a:xfrm>
          <a:prstGeom prst="rect">
            <a:avLst/>
          </a:prstGeom>
        </p:spPr>
      </p:pic>
      <p:pic>
        <p:nvPicPr>
          <p:cNvPr id="6" name="Image 5">
            <a:extLst>
              <a:ext uri="{FF2B5EF4-FFF2-40B4-BE49-F238E27FC236}">
                <a16:creationId xmlns:a16="http://schemas.microsoft.com/office/drawing/2014/main" id="{E3D3FF9D-3DCC-49B8-A5AB-C02A0A5FE19F}"/>
              </a:ext>
            </a:extLst>
          </p:cNvPr>
          <p:cNvPicPr>
            <a:picLocks noChangeAspect="1"/>
          </p:cNvPicPr>
          <p:nvPr/>
        </p:nvPicPr>
        <p:blipFill>
          <a:blip r:embed="rId3"/>
          <a:stretch>
            <a:fillRect/>
          </a:stretch>
        </p:blipFill>
        <p:spPr>
          <a:xfrm>
            <a:off x="5255974" y="1942247"/>
            <a:ext cx="6515100" cy="4629150"/>
          </a:xfrm>
          <a:prstGeom prst="rect">
            <a:avLst/>
          </a:prstGeom>
        </p:spPr>
      </p:pic>
    </p:spTree>
    <p:extLst>
      <p:ext uri="{BB962C8B-B14F-4D97-AF65-F5344CB8AC3E}">
        <p14:creationId xmlns:p14="http://schemas.microsoft.com/office/powerpoint/2010/main" val="31088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79" y="286603"/>
            <a:ext cx="10363893" cy="1450757"/>
          </a:xfrm>
        </p:spPr>
        <p:txBody>
          <a:bodyPr>
            <a:noAutofit/>
          </a:bodyPr>
          <a:lstStyle/>
          <a:p>
            <a:r>
              <a:rPr lang="fr-FR" sz="2800" dirty="0"/>
              <a:t>Pour un site personnel, un intranet simple ou un site de petite entreprise (peu de commerce électronique), des sites type </a:t>
            </a:r>
            <a:r>
              <a:rPr lang="fr-FR" sz="2800" dirty="0" err="1"/>
              <a:t>Wix</a:t>
            </a:r>
            <a:r>
              <a:rPr lang="fr-FR" sz="2800" dirty="0"/>
              <a:t> ou </a:t>
            </a:r>
            <a:r>
              <a:rPr lang="fr-FR" sz="2800" dirty="0" err="1"/>
              <a:t>Weebly</a:t>
            </a:r>
            <a:r>
              <a:rPr lang="fr-FR" sz="2800" dirty="0"/>
              <a:t> permettent de réaliser des sites complets rapidement sans codage</a:t>
            </a:r>
          </a:p>
        </p:txBody>
      </p:sp>
      <p:sp>
        <p:nvSpPr>
          <p:cNvPr id="3" name="Espace réservé du contenu 2"/>
          <p:cNvSpPr>
            <a:spLocks noGrp="1"/>
          </p:cNvSpPr>
          <p:nvPr>
            <p:ph idx="1"/>
          </p:nvPr>
        </p:nvSpPr>
        <p:spPr/>
        <p:txBody>
          <a:bodyPr/>
          <a:lstStyle/>
          <a:p>
            <a:endParaRPr lang="fr-FR"/>
          </a:p>
        </p:txBody>
      </p:sp>
      <p:pic>
        <p:nvPicPr>
          <p:cNvPr id="7" name="Image 6"/>
          <p:cNvPicPr>
            <a:picLocks noChangeAspect="1"/>
          </p:cNvPicPr>
          <p:nvPr/>
        </p:nvPicPr>
        <p:blipFill>
          <a:blip r:embed="rId2"/>
          <a:stretch>
            <a:fillRect/>
          </a:stretch>
        </p:blipFill>
        <p:spPr>
          <a:xfrm>
            <a:off x="241747" y="1845734"/>
            <a:ext cx="7981925" cy="4419958"/>
          </a:xfrm>
          <a:prstGeom prst="rect">
            <a:avLst/>
          </a:prstGeom>
        </p:spPr>
      </p:pic>
      <p:pic>
        <p:nvPicPr>
          <p:cNvPr id="2050" name="Picture 2" descr="Charte de distribution de l'utilisation des constructeurs de site">
            <a:extLst>
              <a:ext uri="{FF2B5EF4-FFF2-40B4-BE49-F238E27FC236}">
                <a16:creationId xmlns:a16="http://schemas.microsoft.com/office/drawing/2014/main" id="{7F25A4C5-DC79-4FD8-9A9F-D4A9CCB81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069" y="2671692"/>
            <a:ext cx="4773184" cy="389970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D7F7133-9F4F-43DA-81B9-D2D8F6E51882}"/>
              </a:ext>
            </a:extLst>
          </p:cNvPr>
          <p:cNvSpPr txBox="1"/>
          <p:nvPr/>
        </p:nvSpPr>
        <p:spPr>
          <a:xfrm>
            <a:off x="7177069" y="6534574"/>
            <a:ext cx="3892797" cy="369332"/>
          </a:xfrm>
          <a:prstGeom prst="rect">
            <a:avLst/>
          </a:prstGeom>
          <a:noFill/>
        </p:spPr>
        <p:txBody>
          <a:bodyPr wrap="none" rtlCol="0">
            <a:spAutoFit/>
          </a:bodyPr>
          <a:lstStyle/>
          <a:p>
            <a:r>
              <a:rPr lang="fr-FR" dirty="0"/>
              <a:t>https://kinsta.com/fr/part-marche-wix/</a:t>
            </a:r>
          </a:p>
        </p:txBody>
      </p:sp>
    </p:spTree>
    <p:extLst>
      <p:ext uri="{BB962C8B-B14F-4D97-AF65-F5344CB8AC3E}">
        <p14:creationId xmlns:p14="http://schemas.microsoft.com/office/powerpoint/2010/main" val="306768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Un exemple: </a:t>
            </a:r>
            <a:r>
              <a:rPr lang="fr-FR" sz="3600" dirty="0" err="1"/>
              <a:t>Weebly</a:t>
            </a:r>
            <a:r>
              <a:rPr lang="fr-FR" sz="3600" dirty="0"/>
              <a:t>, qui fournit un hébergement et un ensemble de modèles modifiables gratuitement</a:t>
            </a:r>
          </a:p>
        </p:txBody>
      </p:sp>
      <p:sp>
        <p:nvSpPr>
          <p:cNvPr id="5" name="Espace réservé du contenu 4">
            <a:extLst>
              <a:ext uri="{FF2B5EF4-FFF2-40B4-BE49-F238E27FC236}">
                <a16:creationId xmlns:a16="http://schemas.microsoft.com/office/drawing/2014/main" id="{2E11355B-CC45-4145-816A-12F359BAC812}"/>
              </a:ext>
            </a:extLst>
          </p:cNvPr>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F7F75B21-E5F0-43E2-A0E5-EA041D50D2E1}"/>
              </a:ext>
            </a:extLst>
          </p:cNvPr>
          <p:cNvPicPr>
            <a:picLocks noChangeAspect="1"/>
          </p:cNvPicPr>
          <p:nvPr/>
        </p:nvPicPr>
        <p:blipFill>
          <a:blip r:embed="rId2"/>
          <a:stretch>
            <a:fillRect/>
          </a:stretch>
        </p:blipFill>
        <p:spPr>
          <a:xfrm>
            <a:off x="1741889" y="1737360"/>
            <a:ext cx="7878100" cy="5079143"/>
          </a:xfrm>
          <a:prstGeom prst="rect">
            <a:avLst/>
          </a:prstGeom>
        </p:spPr>
      </p:pic>
    </p:spTree>
    <p:extLst>
      <p:ext uri="{BB962C8B-B14F-4D97-AF65-F5344CB8AC3E}">
        <p14:creationId xmlns:p14="http://schemas.microsoft.com/office/powerpoint/2010/main" val="359530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0012" y="268046"/>
            <a:ext cx="10058400" cy="861010"/>
          </a:xfrm>
        </p:spPr>
        <p:txBody>
          <a:bodyPr>
            <a:noAutofit/>
          </a:bodyPr>
          <a:lstStyle/>
          <a:p>
            <a:r>
              <a:rPr lang="fr-FR" sz="3600" dirty="0"/>
              <a:t>Tout est fait pour faciliter la modification sans accès à la source (en HTML) ou même au langage wiki</a:t>
            </a:r>
          </a:p>
        </p:txBody>
      </p:sp>
      <p:sp>
        <p:nvSpPr>
          <p:cNvPr id="3" name="Espace réservé du contenu 2"/>
          <p:cNvSpPr>
            <a:spLocks noGrp="1"/>
          </p:cNvSpPr>
          <p:nvPr>
            <p:ph idx="1"/>
          </p:nvPr>
        </p:nvSpPr>
        <p:spPr/>
        <p:txBody>
          <a:bodyPr/>
          <a:lstStyle/>
          <a:p>
            <a:endParaRPr lang="fr-FR"/>
          </a:p>
        </p:txBody>
      </p:sp>
      <p:pic>
        <p:nvPicPr>
          <p:cNvPr id="8" name="Image 7">
            <a:extLst>
              <a:ext uri="{FF2B5EF4-FFF2-40B4-BE49-F238E27FC236}">
                <a16:creationId xmlns:a16="http://schemas.microsoft.com/office/drawing/2014/main" id="{62B1B21D-0EF8-4651-A315-182A0C6DF1F2}"/>
              </a:ext>
            </a:extLst>
          </p:cNvPr>
          <p:cNvPicPr>
            <a:picLocks noChangeAspect="1"/>
          </p:cNvPicPr>
          <p:nvPr/>
        </p:nvPicPr>
        <p:blipFill>
          <a:blip r:embed="rId3"/>
          <a:stretch>
            <a:fillRect/>
          </a:stretch>
        </p:blipFill>
        <p:spPr>
          <a:xfrm>
            <a:off x="0" y="1132894"/>
            <a:ext cx="12192000" cy="4592212"/>
          </a:xfrm>
          <a:prstGeom prst="rect">
            <a:avLst/>
          </a:prstGeom>
        </p:spPr>
      </p:pic>
    </p:spTree>
    <p:extLst>
      <p:ext uri="{BB962C8B-B14F-4D97-AF65-F5344CB8AC3E}">
        <p14:creationId xmlns:p14="http://schemas.microsoft.com/office/powerpoint/2010/main" val="36088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E51DF-D50A-363F-08C6-C6510612AADE}"/>
              </a:ext>
            </a:extLst>
          </p:cNvPr>
          <p:cNvSpPr>
            <a:spLocks noGrp="1"/>
          </p:cNvSpPr>
          <p:nvPr>
            <p:ph type="title"/>
          </p:nvPr>
        </p:nvSpPr>
        <p:spPr/>
        <p:txBody>
          <a:bodyPr/>
          <a:lstStyle/>
          <a:p>
            <a:r>
              <a:rPr lang="fr-FR" dirty="0"/>
              <a:t>Pour créer un site choisir « je veux juste un site web » puis le modèle</a:t>
            </a:r>
          </a:p>
        </p:txBody>
      </p:sp>
      <p:sp>
        <p:nvSpPr>
          <p:cNvPr id="3" name="Espace réservé du contenu 2">
            <a:extLst>
              <a:ext uri="{FF2B5EF4-FFF2-40B4-BE49-F238E27FC236}">
                <a16:creationId xmlns:a16="http://schemas.microsoft.com/office/drawing/2014/main" id="{A632B411-DF54-BB3E-BD20-F26C20C739AD}"/>
              </a:ext>
            </a:extLst>
          </p:cNvPr>
          <p:cNvSpPr>
            <a:spLocks noGrp="1"/>
          </p:cNvSpPr>
          <p:nvPr>
            <p:ph idx="1"/>
          </p:nvPr>
        </p:nvSpPr>
        <p:spPr/>
        <p:txBody>
          <a:bodyPr/>
          <a:lstStyle/>
          <a:p>
            <a:endParaRPr lang="fr-FR"/>
          </a:p>
        </p:txBody>
      </p:sp>
      <p:pic>
        <p:nvPicPr>
          <p:cNvPr id="6" name="Image 5">
            <a:extLst>
              <a:ext uri="{FF2B5EF4-FFF2-40B4-BE49-F238E27FC236}">
                <a16:creationId xmlns:a16="http://schemas.microsoft.com/office/drawing/2014/main" id="{74208235-D506-0846-A8F5-67208A295CF5}"/>
              </a:ext>
            </a:extLst>
          </p:cNvPr>
          <p:cNvPicPr>
            <a:picLocks noChangeAspect="1"/>
          </p:cNvPicPr>
          <p:nvPr/>
        </p:nvPicPr>
        <p:blipFill>
          <a:blip r:embed="rId2"/>
          <a:stretch>
            <a:fillRect/>
          </a:stretch>
        </p:blipFill>
        <p:spPr>
          <a:xfrm>
            <a:off x="6609754" y="2815936"/>
            <a:ext cx="5109197" cy="3293985"/>
          </a:xfrm>
          <a:prstGeom prst="rect">
            <a:avLst/>
          </a:prstGeom>
        </p:spPr>
      </p:pic>
      <p:pic>
        <p:nvPicPr>
          <p:cNvPr id="8" name="Image 7">
            <a:extLst>
              <a:ext uri="{FF2B5EF4-FFF2-40B4-BE49-F238E27FC236}">
                <a16:creationId xmlns:a16="http://schemas.microsoft.com/office/drawing/2014/main" id="{4BCBE35D-9C67-FD8C-66C3-EE50EFC02BDF}"/>
              </a:ext>
            </a:extLst>
          </p:cNvPr>
          <p:cNvPicPr>
            <a:picLocks noChangeAspect="1"/>
          </p:cNvPicPr>
          <p:nvPr/>
        </p:nvPicPr>
        <p:blipFill>
          <a:blip r:embed="rId3"/>
          <a:stretch>
            <a:fillRect/>
          </a:stretch>
        </p:blipFill>
        <p:spPr>
          <a:xfrm>
            <a:off x="0" y="1961073"/>
            <a:ext cx="6357758" cy="3792682"/>
          </a:xfrm>
          <a:prstGeom prst="rect">
            <a:avLst/>
          </a:prstGeom>
        </p:spPr>
      </p:pic>
      <p:sp>
        <p:nvSpPr>
          <p:cNvPr id="9" name="Ellipse 8">
            <a:extLst>
              <a:ext uri="{FF2B5EF4-FFF2-40B4-BE49-F238E27FC236}">
                <a16:creationId xmlns:a16="http://schemas.microsoft.com/office/drawing/2014/main" id="{0F5EAC7B-AA41-9E02-177F-108681BD8F0C}"/>
              </a:ext>
            </a:extLst>
          </p:cNvPr>
          <p:cNvSpPr/>
          <p:nvPr/>
        </p:nvSpPr>
        <p:spPr>
          <a:xfrm>
            <a:off x="124691" y="2410691"/>
            <a:ext cx="3293918" cy="322118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Ellipse 10">
            <a:extLst>
              <a:ext uri="{FF2B5EF4-FFF2-40B4-BE49-F238E27FC236}">
                <a16:creationId xmlns:a16="http://schemas.microsoft.com/office/drawing/2014/main" id="{F6731221-DFFF-03DE-B948-2A4D4CE2FA1D}"/>
              </a:ext>
            </a:extLst>
          </p:cNvPr>
          <p:cNvSpPr/>
          <p:nvPr/>
        </p:nvSpPr>
        <p:spPr>
          <a:xfrm>
            <a:off x="9256766" y="3200400"/>
            <a:ext cx="2180549" cy="218209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Ellipse 11">
            <a:extLst>
              <a:ext uri="{FF2B5EF4-FFF2-40B4-BE49-F238E27FC236}">
                <a16:creationId xmlns:a16="http://schemas.microsoft.com/office/drawing/2014/main" id="{EB34C9C1-1747-4461-7644-BE9B21C2A086}"/>
              </a:ext>
            </a:extLst>
          </p:cNvPr>
          <p:cNvSpPr/>
          <p:nvPr/>
        </p:nvSpPr>
        <p:spPr>
          <a:xfrm>
            <a:off x="7904812" y="2815936"/>
            <a:ext cx="865660" cy="9195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76338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64F6A-D543-1608-B1A0-C26F587DE9DE}"/>
              </a:ext>
            </a:extLst>
          </p:cNvPr>
          <p:cNvSpPr>
            <a:spLocks noGrp="1"/>
          </p:cNvSpPr>
          <p:nvPr>
            <p:ph type="title"/>
          </p:nvPr>
        </p:nvSpPr>
        <p:spPr/>
        <p:txBody>
          <a:bodyPr/>
          <a:lstStyle/>
          <a:p>
            <a:r>
              <a:rPr lang="fr-FR" dirty="0"/>
              <a:t>Le nom de domaine gratuit finit par weebly.com</a:t>
            </a:r>
          </a:p>
        </p:txBody>
      </p:sp>
      <p:sp>
        <p:nvSpPr>
          <p:cNvPr id="3" name="Espace réservé du contenu 2">
            <a:extLst>
              <a:ext uri="{FF2B5EF4-FFF2-40B4-BE49-F238E27FC236}">
                <a16:creationId xmlns:a16="http://schemas.microsoft.com/office/drawing/2014/main" id="{83EEFAAB-754F-36C8-9047-7C26EF053E95}"/>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9E7E8735-D2DB-D08E-FB9B-4689E72489B3}"/>
              </a:ext>
            </a:extLst>
          </p:cNvPr>
          <p:cNvPicPr>
            <a:picLocks noChangeAspect="1"/>
          </p:cNvPicPr>
          <p:nvPr/>
        </p:nvPicPr>
        <p:blipFill>
          <a:blip r:embed="rId2"/>
          <a:stretch>
            <a:fillRect/>
          </a:stretch>
        </p:blipFill>
        <p:spPr>
          <a:xfrm>
            <a:off x="4519533" y="1706496"/>
            <a:ext cx="4285097" cy="4301836"/>
          </a:xfrm>
          <a:prstGeom prst="rect">
            <a:avLst/>
          </a:prstGeom>
          <a:ln>
            <a:noFill/>
          </a:ln>
          <a:effectLst>
            <a:outerShdw blurRad="292100" dist="139700" dir="2700000" algn="tl" rotWithShape="0">
              <a:srgbClr val="333333">
                <a:alpha val="65000"/>
              </a:srgbClr>
            </a:outerShdw>
          </a:effectLst>
        </p:spPr>
      </p:pic>
      <p:sp>
        <p:nvSpPr>
          <p:cNvPr id="7" name="Ellipse 6">
            <a:extLst>
              <a:ext uri="{FF2B5EF4-FFF2-40B4-BE49-F238E27FC236}">
                <a16:creationId xmlns:a16="http://schemas.microsoft.com/office/drawing/2014/main" id="{E7A00101-9CAD-EA8E-C10D-C8E792C2247C}"/>
              </a:ext>
            </a:extLst>
          </p:cNvPr>
          <p:cNvSpPr/>
          <p:nvPr/>
        </p:nvSpPr>
        <p:spPr>
          <a:xfrm>
            <a:off x="4219748" y="2119745"/>
            <a:ext cx="3293918" cy="598825"/>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Ellipse 7">
            <a:extLst>
              <a:ext uri="{FF2B5EF4-FFF2-40B4-BE49-F238E27FC236}">
                <a16:creationId xmlns:a16="http://schemas.microsoft.com/office/drawing/2014/main" id="{24336EDA-FE09-115D-6DEB-D74E3016C6FF}"/>
              </a:ext>
            </a:extLst>
          </p:cNvPr>
          <p:cNvSpPr/>
          <p:nvPr/>
        </p:nvSpPr>
        <p:spPr>
          <a:xfrm>
            <a:off x="7642001" y="2119745"/>
            <a:ext cx="982454" cy="598825"/>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Ellipse 8">
            <a:extLst>
              <a:ext uri="{FF2B5EF4-FFF2-40B4-BE49-F238E27FC236}">
                <a16:creationId xmlns:a16="http://schemas.microsoft.com/office/drawing/2014/main" id="{901269C7-9FEB-F6E5-2394-60713E0AD703}"/>
              </a:ext>
            </a:extLst>
          </p:cNvPr>
          <p:cNvSpPr/>
          <p:nvPr/>
        </p:nvSpPr>
        <p:spPr>
          <a:xfrm>
            <a:off x="4379255" y="5040476"/>
            <a:ext cx="4827090" cy="828618"/>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24936807"/>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32233</TotalTime>
  <Words>422</Words>
  <Application>Microsoft Office PowerPoint</Application>
  <PresentationFormat>Grand écran</PresentationFormat>
  <Paragraphs>23</Paragraphs>
  <Slides>20</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20</vt:i4>
      </vt:variant>
    </vt:vector>
  </HeadingPairs>
  <TitlesOfParts>
    <vt:vector size="23" baseType="lpstr">
      <vt:lpstr>Calibri</vt:lpstr>
      <vt:lpstr>Calibri Light</vt:lpstr>
      <vt:lpstr>Rétrospective</vt:lpstr>
      <vt:lpstr>Creation de site web avec Weebly</vt:lpstr>
      <vt:lpstr>Créer un site web: wiki, site personnel, site professionnel…</vt:lpstr>
      <vt:lpstr>Pour créer un site web, l’outil dépend de l’objectif</vt:lpstr>
      <vt:lpstr>Pour une petite/moyenne entreprise ou pour gérer une quantité importante de contenu, les CMS (Content Managent System) permettent de créer des sites de type wiki/blogs/site de commerce de façon simple</vt:lpstr>
      <vt:lpstr>Pour un site personnel, un intranet simple ou un site de petite entreprise (peu de commerce électronique), des sites type Wix ou Weebly permettent de réaliser des sites complets rapidement sans codage</vt:lpstr>
      <vt:lpstr>Un exemple: Weebly, qui fournit un hébergement et un ensemble de modèles modifiables gratuitement</vt:lpstr>
      <vt:lpstr>Tout est fait pour faciliter la modification sans accès à la source (en HTML) ou même au langage wiki</vt:lpstr>
      <vt:lpstr>Pour créer un site choisir « je veux juste un site web » puis le modèle</vt:lpstr>
      <vt:lpstr>Le nom de domaine gratuit finit par weebly.com</vt:lpstr>
      <vt:lpstr>Le menu Pages permet de supprimer et ajouter des pages. On peut ajouter des pages avec ou sans zone de titre (En-Tête)</vt:lpstr>
      <vt:lpstr>La flèche en haut à gauche de n’importe quel élément permet de copier/coller, la croix de supprimer. </vt:lpstr>
      <vt:lpstr>Pour supprimer une section ou changer son image de fond, cliquer sur un endroit vide de la section.</vt:lpstr>
      <vt:lpstr>La mise en page se fait en glissant/déplaçant les objets ou en en ajoutant de nouveaux. On ne choisit pas précisément où le placer mais si il doit être au dessus/à coté/entre d’autres objets</vt:lpstr>
      <vt:lpstr>Les liens (vers une autre page ou un site web) peuvent être ajouté sur les boutons ou images</vt:lpstr>
      <vt:lpstr>Pour placer une image, la faire glisser sur Weebly (ou d’utiliser l’outil image). Ne pas oublier de changer son format si plusieurs images sont cote à cote.</vt:lpstr>
      <vt:lpstr>Les styles (police, couleurs par défaut) peuvent être changé dans le menu Thème</vt:lpstr>
      <vt:lpstr>Les en-tête peuvent être changées (et supprimées dans le menu Page)</vt:lpstr>
      <vt:lpstr>Pour ajouter un PDF, le plus simple est d’ajouter un document ScribBD, et en plus de mettre le fichier pour téléchargement </vt:lpstr>
      <vt:lpstr>L’indexation par Google permet d’apparaitre dans le moteur de recherche</vt:lpstr>
      <vt:lpstr>Vous allez utiliser Weebly pour votre Portfolio. Ce portfolio sera utilisé par de nombreux enseignements au S2, donc soignez le bien!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 Être responsable à l’ère du numérique</dc:title>
  <dc:creator>Philippe</dc:creator>
  <cp:lastModifiedBy>Philippe Caillou</cp:lastModifiedBy>
  <cp:revision>68</cp:revision>
  <cp:lastPrinted>2019-09-30T08:56:31Z</cp:lastPrinted>
  <dcterms:created xsi:type="dcterms:W3CDTF">2013-03-27T14:42:59Z</dcterms:created>
  <dcterms:modified xsi:type="dcterms:W3CDTF">2024-11-12T13:11:27Z</dcterms:modified>
</cp:coreProperties>
</file>